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75" r:id="rId4"/>
    <p:sldId id="294" r:id="rId5"/>
    <p:sldId id="270" r:id="rId6"/>
    <p:sldId id="271" r:id="rId7"/>
    <p:sldId id="257" r:id="rId8"/>
    <p:sldId id="295" r:id="rId9"/>
    <p:sldId id="283" r:id="rId10"/>
    <p:sldId id="264" r:id="rId11"/>
    <p:sldId id="284" r:id="rId12"/>
    <p:sldId id="285" r:id="rId13"/>
    <p:sldId id="287" r:id="rId14"/>
    <p:sldId id="296" r:id="rId15"/>
    <p:sldId id="297" r:id="rId16"/>
    <p:sldId id="289" r:id="rId17"/>
    <p:sldId id="299" r:id="rId18"/>
    <p:sldId id="300" r:id="rId19"/>
    <p:sldId id="301" r:id="rId20"/>
    <p:sldId id="291" r:id="rId21"/>
    <p:sldId id="302" r:id="rId22"/>
    <p:sldId id="30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6007B"/>
    <a:srgbClr val="FF5BAD"/>
    <a:srgbClr val="FF8BC5"/>
    <a:srgbClr val="32D200"/>
    <a:srgbClr val="3AF200"/>
    <a:srgbClr val="53FF1D"/>
    <a:srgbClr val="90FF6D"/>
    <a:srgbClr val="33CCCC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7" autoAdjust="0"/>
    <p:restoredTop sz="94660"/>
  </p:normalViewPr>
  <p:slideViewPr>
    <p:cSldViewPr>
      <p:cViewPr>
        <p:scale>
          <a:sx n="95" d="100"/>
          <a:sy n="95" d="100"/>
        </p:scale>
        <p:origin x="-40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0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style val="34"/>
  <c:chart>
    <c:view3D>
      <c:depthPercent val="100"/>
      <c:perspective val="30"/>
    </c:view3D>
    <c:plotArea>
      <c:layout/>
      <c:line3D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RS</c:v>
                </c:pt>
              </c:strCache>
            </c:strRef>
          </c:tx>
          <c:spPr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 rot="0" vert="horz" anchor="b" anchorCtr="1"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Fizično nasilje</c:v>
                </c:pt>
                <c:pt idx="1">
                  <c:v>Zastraševanje</c:v>
                </c:pt>
                <c:pt idx="2">
                  <c:v>Besedne žalitve</c:v>
                </c:pt>
                <c:pt idx="3">
                  <c:v>Ponižujoče ravnanje</c:v>
                </c:pt>
                <c:pt idx="4">
                  <c:v>Diskriminacija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1.4999999999999998E-2</c:v>
                </c:pt>
                <c:pt idx="1">
                  <c:v>4.8000000000000015E-2</c:v>
                </c:pt>
                <c:pt idx="2">
                  <c:v>8.5000000000000034E-2</c:v>
                </c:pt>
                <c:pt idx="3">
                  <c:v>6.6000000000000003E-2</c:v>
                </c:pt>
                <c:pt idx="4">
                  <c:v>6.8000000000000033E-2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</c:v>
                </c:pt>
              </c:strCache>
            </c:strRef>
          </c:tx>
          <c:spPr>
            <a:gradFill flip="none" rotWithShape="1">
              <a:gsLst>
                <a:gs pos="0">
                  <a:srgbClr val="33CCCC">
                    <a:shade val="30000"/>
                    <a:satMod val="115000"/>
                  </a:srgbClr>
                </a:gs>
                <a:gs pos="50000">
                  <a:srgbClr val="33CCCC">
                    <a:shade val="67500"/>
                    <a:satMod val="115000"/>
                  </a:srgbClr>
                </a:gs>
                <a:gs pos="100000">
                  <a:srgbClr val="33CCC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Fizično nasilje</c:v>
                </c:pt>
                <c:pt idx="1">
                  <c:v>Zastraševanje</c:v>
                </c:pt>
                <c:pt idx="2">
                  <c:v>Besedne žalitve</c:v>
                </c:pt>
                <c:pt idx="3">
                  <c:v>Ponižujoče ravnanje</c:v>
                </c:pt>
                <c:pt idx="4">
                  <c:v>Diskriminacija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1.9000000000000006E-2</c:v>
                </c:pt>
                <c:pt idx="1">
                  <c:v>4.1000000000000002E-2</c:v>
                </c:pt>
                <c:pt idx="2">
                  <c:v>0.10800000000000003</c:v>
                </c:pt>
                <c:pt idx="3">
                  <c:v>5.0000000000000017E-2</c:v>
                </c:pt>
                <c:pt idx="4">
                  <c:v>6.200000000000002E-2</c:v>
                </c:pt>
              </c:numCache>
            </c:numRef>
          </c:val>
        </c:ser>
        <c:dLbls>
          <c:showVal val="1"/>
        </c:dLbls>
        <c:gapDepth val="251"/>
        <c:axId val="101461376"/>
        <c:axId val="101467264"/>
        <c:axId val="101250816"/>
      </c:line3DChart>
      <c:catAx>
        <c:axId val="1014613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400">
                <a:latin typeface="Calibri" panose="020F0502020204030204" pitchFamily="34" charset="0"/>
              </a:defRPr>
            </a:pPr>
            <a:endParaRPr lang="sl-SI"/>
          </a:p>
        </c:txPr>
        <c:crossAx val="101467264"/>
        <c:crosses val="autoZero"/>
        <c:auto val="1"/>
        <c:lblAlgn val="ctr"/>
        <c:lblOffset val="100"/>
      </c:catAx>
      <c:valAx>
        <c:axId val="101467264"/>
        <c:scaling>
          <c:orientation val="minMax"/>
        </c:scaling>
        <c:axPos val="l"/>
        <c:majorGridlines/>
        <c:minorGridlines/>
        <c:numFmt formatCode="0%" sourceLinked="0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101461376"/>
        <c:crosses val="autoZero"/>
        <c:crossBetween val="between"/>
      </c:valAx>
      <c:serAx>
        <c:axId val="101250816"/>
        <c:scaling>
          <c:orientation val="minMax"/>
        </c:scaling>
        <c:axPos val="b"/>
        <c:tickLblPos val="nextTo"/>
        <c:crossAx val="101467264"/>
        <c:crosses val="autoZero"/>
      </c:ser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0.1003277800801216"/>
          <c:y val="6.0606005330414797E-2"/>
          <c:w val="0.12884885388707887"/>
          <c:h val="6.5295478529101419E-2"/>
        </c:manualLayout>
      </c:layout>
      <c:txPr>
        <a:bodyPr/>
        <a:lstStyle/>
        <a:p>
          <a:pPr>
            <a:defRPr lang="en-US"/>
          </a:pPr>
          <a:endParaRPr lang="sl-SI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/>
      </a:pPr>
      <a:endParaRPr lang="sl-S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34"/>
  <c:chart>
    <c:autoTitleDeleted val="1"/>
    <c:plotArea>
      <c:layout/>
      <c:radarChart>
        <c:radarStyle val="filled"/>
        <c:ser>
          <c:idx val="0"/>
          <c:order val="0"/>
          <c:tx>
            <c:strRef>
              <c:f>Sheet1!$B$1</c:f>
              <c:strCache>
                <c:ptCount val="1"/>
                <c:pt idx="0">
                  <c:v>Delež</c:v>
                </c:pt>
              </c:strCache>
            </c:strRef>
          </c:tx>
          <c:spPr>
            <a:ln w="12700"/>
            <a:effectLst>
              <a:outerShdw blurRad="876300" dist="279400" dir="11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 rot="0" vert="horz" anchor="b" anchorCtr="1"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Omejen dostop do pomembnih informacij</c:v>
                </c:pt>
                <c:pt idx="1">
                  <c:v>Dodeljevanje nalog pod sposobnostmi</c:v>
                </c:pt>
                <c:pt idx="2">
                  <c:v>Govorice in opravljanje</c:v>
                </c:pt>
                <c:pt idx="3">
                  <c:v>Izpostavljenost kričanju</c:v>
                </c:pt>
                <c:pt idx="4">
                  <c:v>Neupoštevanje osebnih mnenj in pregledov</c:v>
                </c:pt>
                <c:pt idx="5">
                  <c:v>Dodelitev več dela kot ga je mogoče opraviti</c:v>
                </c:pt>
                <c:pt idx="6">
                  <c:v>Psihično nasilje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0.254</c:v>
                </c:pt>
                <c:pt idx="1">
                  <c:v>0.24200000000000005</c:v>
                </c:pt>
                <c:pt idx="2">
                  <c:v>0.21500000000000005</c:v>
                </c:pt>
                <c:pt idx="3">
                  <c:v>0.221</c:v>
                </c:pt>
                <c:pt idx="4">
                  <c:v>0.26100000000000001</c:v>
                </c:pt>
                <c:pt idx="5">
                  <c:v>0.33100000000000013</c:v>
                </c:pt>
                <c:pt idx="6">
                  <c:v>0.10700000000000003</c:v>
                </c:pt>
              </c:numCache>
            </c:numRef>
          </c:val>
        </c:ser>
        <c:axId val="101667200"/>
        <c:axId val="101668736"/>
      </c:radarChart>
      <c:catAx>
        <c:axId val="1016672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000"/>
            </a:pPr>
            <a:endParaRPr lang="sl-SI"/>
          </a:p>
        </c:txPr>
        <c:crossAx val="101668736"/>
        <c:crosses val="autoZero"/>
        <c:auto val="1"/>
        <c:lblAlgn val="ctr"/>
        <c:lblOffset val="100"/>
      </c:catAx>
      <c:valAx>
        <c:axId val="101668736"/>
        <c:scaling>
          <c:orientation val="minMax"/>
        </c:scaling>
        <c:delete val="1"/>
        <c:axPos val="l"/>
        <c:majorGridlines/>
        <c:minorGridlines/>
        <c:numFmt formatCode="0%" sourceLinked="0"/>
        <c:tickLblPos val="none"/>
        <c:crossAx val="101667200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0"/>
      </a:pPr>
      <a:endParaRPr lang="sl-SI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style val="34"/>
  <c:chart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RS</c:v>
                </c:pt>
              </c:strCache>
            </c:strRef>
          </c:tx>
          <c:spPr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 rot="0" vert="horz" anchor="b" anchorCtr="1"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Delovnik in družinsko življenje se slabo ujemata</c:v>
                </c:pt>
                <c:pt idx="1">
                  <c:v>Zadovoljstvo z delovnimi razmerami</c:v>
                </c:pt>
                <c:pt idx="2">
                  <c:v>Strah pred izgubo dela v 6. Mesecih</c:v>
                </c:pt>
                <c:pt idx="3">
                  <c:v>Delavci delali med boleznijo (strah ?)</c:v>
                </c:pt>
                <c:pt idx="4">
                  <c:v>Delo slabo vpliva na zdravje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0.251</c:v>
                </c:pt>
                <c:pt idx="1">
                  <c:v>0.13500000000000001</c:v>
                </c:pt>
                <c:pt idx="2">
                  <c:v>0.27</c:v>
                </c:pt>
                <c:pt idx="3">
                  <c:v>0.59199999999999997</c:v>
                </c:pt>
                <c:pt idx="4">
                  <c:v>0.44500000000000001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</c:v>
                </c:pt>
              </c:strCache>
            </c:strRef>
          </c:tx>
          <c:spPr>
            <a:gradFill flip="none" rotWithShape="1">
              <a:gsLst>
                <a:gs pos="0">
                  <a:srgbClr val="33CCCC">
                    <a:shade val="30000"/>
                    <a:satMod val="115000"/>
                  </a:srgbClr>
                </a:gs>
                <a:gs pos="50000">
                  <a:srgbClr val="33CCCC">
                    <a:shade val="67500"/>
                    <a:satMod val="115000"/>
                  </a:srgbClr>
                </a:gs>
                <a:gs pos="100000">
                  <a:srgbClr val="33CCCC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c:spPr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Delovnik in družinsko življenje se slabo ujemata</c:v>
                </c:pt>
                <c:pt idx="1">
                  <c:v>Zadovoljstvo z delovnimi razmerami</c:v>
                </c:pt>
                <c:pt idx="2">
                  <c:v>Strah pred izgubo dela v 6. Mesecih</c:v>
                </c:pt>
                <c:pt idx="3">
                  <c:v>Delavci delali med boleznijo (strah ?)</c:v>
                </c:pt>
                <c:pt idx="4">
                  <c:v>Delo slabo vpliva na zdravje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0.18500000000000005</c:v>
                </c:pt>
                <c:pt idx="1">
                  <c:v>0.25</c:v>
                </c:pt>
                <c:pt idx="2">
                  <c:v>0.16400000000000001</c:v>
                </c:pt>
                <c:pt idx="3">
                  <c:v>0.39200000000000013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41"/>
        <c:gapDepth val="251"/>
        <c:shape val="pyramid"/>
        <c:axId val="101772288"/>
        <c:axId val="101774080"/>
        <c:axId val="0"/>
      </c:bar3DChart>
      <c:catAx>
        <c:axId val="1017722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200"/>
            </a:pPr>
            <a:endParaRPr lang="sl-SI"/>
          </a:p>
        </c:txPr>
        <c:crossAx val="101774080"/>
        <c:crosses val="autoZero"/>
        <c:auto val="1"/>
        <c:lblAlgn val="ctr"/>
        <c:lblOffset val="100"/>
      </c:catAx>
      <c:valAx>
        <c:axId val="101774080"/>
        <c:scaling>
          <c:orientation val="minMax"/>
        </c:scaling>
        <c:axPos val="l"/>
        <c:majorGridlines/>
        <c:min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101772288"/>
        <c:crosses val="autoZero"/>
        <c:crossBetween val="between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0.1003277800801216"/>
          <c:y val="6.0606005330414783E-2"/>
          <c:w val="0.1167540697160046"/>
          <c:h val="6.5295478529101392E-2"/>
        </c:manualLayout>
      </c:layout>
      <c:txPr>
        <a:bodyPr/>
        <a:lstStyle/>
        <a:p>
          <a:pPr>
            <a:defRPr lang="en-US"/>
          </a:pPr>
          <a:endParaRPr lang="sl-SI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/>
      </a:pPr>
      <a:endParaRPr lang="sl-SI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0CA5F-41FE-4ED5-8439-8C7BF2B6A684}" type="doc">
      <dgm:prSet loTypeId="urn:microsoft.com/office/officeart/2005/8/layout/gear1" loCatId="cycle" qsTypeId="urn:microsoft.com/office/officeart/2005/8/quickstyle/3d2" qsCatId="3D" csTypeId="urn:microsoft.com/office/officeart/2005/8/colors/colorful2" csCatId="colorful" phldr="1"/>
      <dgm:spPr/>
    </dgm:pt>
    <dgm:pt modelId="{C4C27610-34FB-454D-BFB0-6DE8D03D5A6D}">
      <dgm:prSet phldrT="[Text]"/>
      <dgm:spPr/>
      <dgm:t>
        <a:bodyPr/>
        <a:lstStyle/>
        <a:p>
          <a:r>
            <a:rPr lang="sl-SI" b="1" dirty="0" smtClean="0"/>
            <a:t>Duševno</a:t>
          </a:r>
          <a:endParaRPr lang="en-US" b="1" dirty="0"/>
        </a:p>
      </dgm:t>
    </dgm:pt>
    <dgm:pt modelId="{04701B67-5559-47E2-897A-6BB297C4DDDD}" type="parTrans" cxnId="{40F49C56-1B08-4FEF-A49B-980B18061E3B}">
      <dgm:prSet/>
      <dgm:spPr/>
      <dgm:t>
        <a:bodyPr/>
        <a:lstStyle/>
        <a:p>
          <a:endParaRPr lang="en-US"/>
        </a:p>
      </dgm:t>
    </dgm:pt>
    <dgm:pt modelId="{7EE599F1-A58F-44AE-9E89-D31CEDBE2123}" type="sibTrans" cxnId="{40F49C56-1B08-4FEF-A49B-980B18061E3B}">
      <dgm:prSet/>
      <dgm:spPr/>
      <dgm:t>
        <a:bodyPr/>
        <a:lstStyle/>
        <a:p>
          <a:endParaRPr lang="en-US"/>
        </a:p>
      </dgm:t>
    </dgm:pt>
    <dgm:pt modelId="{D60C55D1-3E89-4A73-AD27-B20403F9B252}">
      <dgm:prSet phldrT="[Text]"/>
      <dgm:spPr/>
      <dgm:t>
        <a:bodyPr/>
        <a:lstStyle/>
        <a:p>
          <a:r>
            <a:rPr lang="sl-SI" dirty="0" smtClean="0"/>
            <a:t>Telesno</a:t>
          </a:r>
          <a:endParaRPr lang="en-US" dirty="0"/>
        </a:p>
      </dgm:t>
    </dgm:pt>
    <dgm:pt modelId="{CD35F666-2927-4B67-97FA-7CC63F8EEA17}" type="parTrans" cxnId="{F8AFC038-5DF8-4F35-A3BF-E8F93E54E0D8}">
      <dgm:prSet/>
      <dgm:spPr/>
      <dgm:t>
        <a:bodyPr/>
        <a:lstStyle/>
        <a:p>
          <a:endParaRPr lang="en-US"/>
        </a:p>
      </dgm:t>
    </dgm:pt>
    <dgm:pt modelId="{5A1BA3C0-1265-4114-8E42-AC44EB580DF6}" type="sibTrans" cxnId="{F8AFC038-5DF8-4F35-A3BF-E8F93E54E0D8}">
      <dgm:prSet/>
      <dgm:spPr/>
      <dgm:t>
        <a:bodyPr/>
        <a:lstStyle/>
        <a:p>
          <a:endParaRPr lang="en-US"/>
        </a:p>
      </dgm:t>
    </dgm:pt>
    <dgm:pt modelId="{7C15D8B7-02C6-426C-B60E-9F328035D220}">
      <dgm:prSet phldrT="[Text]"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Socialno</a:t>
          </a:r>
          <a:endParaRPr lang="en-US" dirty="0">
            <a:solidFill>
              <a:schemeClr val="tx2"/>
            </a:solidFill>
          </a:endParaRPr>
        </a:p>
      </dgm:t>
    </dgm:pt>
    <dgm:pt modelId="{9C4A8CBE-5B13-4F64-AEFD-00C63CCB3B15}" type="parTrans" cxnId="{301739B5-9E99-4727-930A-B32F3B510B74}">
      <dgm:prSet/>
      <dgm:spPr/>
      <dgm:t>
        <a:bodyPr/>
        <a:lstStyle/>
        <a:p>
          <a:endParaRPr lang="en-US"/>
        </a:p>
      </dgm:t>
    </dgm:pt>
    <dgm:pt modelId="{6AF51A80-66D3-47C2-9DB4-3C9336A114E0}" type="sibTrans" cxnId="{301739B5-9E99-4727-930A-B32F3B510B74}">
      <dgm:prSet/>
      <dgm:spPr/>
      <dgm:t>
        <a:bodyPr/>
        <a:lstStyle/>
        <a:p>
          <a:endParaRPr lang="en-US"/>
        </a:p>
      </dgm:t>
    </dgm:pt>
    <dgm:pt modelId="{77D36FE5-B728-4CF6-B5D1-E65A541A9F3F}" type="pres">
      <dgm:prSet presAssocID="{7C10CA5F-41FE-4ED5-8439-8C7BF2B6A68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8B4BA22-7CBD-4D7B-9AF2-BB878F1DE255}" type="pres">
      <dgm:prSet presAssocID="{C4C27610-34FB-454D-BFB0-6DE8D03D5A6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F85BF-67D5-4CE8-B85F-B45074191303}" type="pres">
      <dgm:prSet presAssocID="{C4C27610-34FB-454D-BFB0-6DE8D03D5A6D}" presName="gear1srcNode" presStyleLbl="node1" presStyleIdx="0" presStyleCnt="3"/>
      <dgm:spPr/>
      <dgm:t>
        <a:bodyPr/>
        <a:lstStyle/>
        <a:p>
          <a:endParaRPr lang="en-US"/>
        </a:p>
      </dgm:t>
    </dgm:pt>
    <dgm:pt modelId="{615C5B5E-3D4D-4C9D-9AD1-CB2B6CC6CA28}" type="pres">
      <dgm:prSet presAssocID="{C4C27610-34FB-454D-BFB0-6DE8D03D5A6D}" presName="gear1dstNode" presStyleLbl="node1" presStyleIdx="0" presStyleCnt="3"/>
      <dgm:spPr/>
      <dgm:t>
        <a:bodyPr/>
        <a:lstStyle/>
        <a:p>
          <a:endParaRPr lang="en-US"/>
        </a:p>
      </dgm:t>
    </dgm:pt>
    <dgm:pt modelId="{E4AF8169-CA92-4619-90C5-A448490DA7DA}" type="pres">
      <dgm:prSet presAssocID="{D60C55D1-3E89-4A73-AD27-B20403F9B25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B8F08-129E-48A0-AB50-13742CD5766F}" type="pres">
      <dgm:prSet presAssocID="{D60C55D1-3E89-4A73-AD27-B20403F9B252}" presName="gear2srcNode" presStyleLbl="node1" presStyleIdx="1" presStyleCnt="3"/>
      <dgm:spPr/>
      <dgm:t>
        <a:bodyPr/>
        <a:lstStyle/>
        <a:p>
          <a:endParaRPr lang="en-US"/>
        </a:p>
      </dgm:t>
    </dgm:pt>
    <dgm:pt modelId="{3E9C72AA-17D7-4796-A8B9-8B7F097A413D}" type="pres">
      <dgm:prSet presAssocID="{D60C55D1-3E89-4A73-AD27-B20403F9B252}" presName="gear2dstNode" presStyleLbl="node1" presStyleIdx="1" presStyleCnt="3"/>
      <dgm:spPr/>
      <dgm:t>
        <a:bodyPr/>
        <a:lstStyle/>
        <a:p>
          <a:endParaRPr lang="en-US"/>
        </a:p>
      </dgm:t>
    </dgm:pt>
    <dgm:pt modelId="{849498A6-AFAC-4C51-9C28-593AA08B3886}" type="pres">
      <dgm:prSet presAssocID="{7C15D8B7-02C6-426C-B60E-9F328035D220}" presName="gear3" presStyleLbl="node1" presStyleIdx="2" presStyleCnt="3"/>
      <dgm:spPr/>
      <dgm:t>
        <a:bodyPr/>
        <a:lstStyle/>
        <a:p>
          <a:endParaRPr lang="en-US"/>
        </a:p>
      </dgm:t>
    </dgm:pt>
    <dgm:pt modelId="{41B2F082-3D67-44C0-9EC8-E9A4898C6880}" type="pres">
      <dgm:prSet presAssocID="{7C15D8B7-02C6-426C-B60E-9F328035D22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1887A-F3FB-43F7-89A9-B7B3FB9A77D3}" type="pres">
      <dgm:prSet presAssocID="{7C15D8B7-02C6-426C-B60E-9F328035D220}" presName="gear3srcNode" presStyleLbl="node1" presStyleIdx="2" presStyleCnt="3"/>
      <dgm:spPr/>
      <dgm:t>
        <a:bodyPr/>
        <a:lstStyle/>
        <a:p>
          <a:endParaRPr lang="en-US"/>
        </a:p>
      </dgm:t>
    </dgm:pt>
    <dgm:pt modelId="{97F0BC70-4F51-4EBE-A0C2-5F70F9344876}" type="pres">
      <dgm:prSet presAssocID="{7C15D8B7-02C6-426C-B60E-9F328035D220}" presName="gear3dstNode" presStyleLbl="node1" presStyleIdx="2" presStyleCnt="3"/>
      <dgm:spPr/>
      <dgm:t>
        <a:bodyPr/>
        <a:lstStyle/>
        <a:p>
          <a:endParaRPr lang="en-US"/>
        </a:p>
      </dgm:t>
    </dgm:pt>
    <dgm:pt modelId="{8DDFBB93-94DB-433C-BAF1-809E7885FA80}" type="pres">
      <dgm:prSet presAssocID="{7EE599F1-A58F-44AE-9E89-D31CEDBE212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E354CDA-8489-49F3-A2A8-9F2E6E100A96}" type="pres">
      <dgm:prSet presAssocID="{5A1BA3C0-1265-4114-8E42-AC44EB580DF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12FD7F5-3910-4CEE-84C4-BB1CC7BEE547}" type="pres">
      <dgm:prSet presAssocID="{6AF51A80-66D3-47C2-9DB4-3C9336A114E0}" presName="connector3" presStyleLbl="sibTrans2D1" presStyleIdx="2" presStyleCnt="3"/>
      <dgm:spPr/>
      <dgm:t>
        <a:bodyPr/>
        <a:lstStyle/>
        <a:p>
          <a:endParaRPr lang="sl-SI"/>
        </a:p>
      </dgm:t>
    </dgm:pt>
  </dgm:ptLst>
  <dgm:cxnLst>
    <dgm:cxn modelId="{9B75CCBA-6A7F-47F2-954D-3888F59F3382}" type="presOf" srcId="{C4C27610-34FB-454D-BFB0-6DE8D03D5A6D}" destId="{F8B4BA22-7CBD-4D7B-9AF2-BB878F1DE255}" srcOrd="0" destOrd="0" presId="urn:microsoft.com/office/officeart/2005/8/layout/gear1"/>
    <dgm:cxn modelId="{301739B5-9E99-4727-930A-B32F3B510B74}" srcId="{7C10CA5F-41FE-4ED5-8439-8C7BF2B6A684}" destId="{7C15D8B7-02C6-426C-B60E-9F328035D220}" srcOrd="2" destOrd="0" parTransId="{9C4A8CBE-5B13-4F64-AEFD-00C63CCB3B15}" sibTransId="{6AF51A80-66D3-47C2-9DB4-3C9336A114E0}"/>
    <dgm:cxn modelId="{A1C5643C-121D-4DF0-8984-AD9CB96ACC5D}" type="presOf" srcId="{D60C55D1-3E89-4A73-AD27-B20403F9B252}" destId="{8CAB8F08-129E-48A0-AB50-13742CD5766F}" srcOrd="1" destOrd="0" presId="urn:microsoft.com/office/officeart/2005/8/layout/gear1"/>
    <dgm:cxn modelId="{5D47F9CE-BE57-43B0-A51F-D4B69A88CFB1}" type="presOf" srcId="{D60C55D1-3E89-4A73-AD27-B20403F9B252}" destId="{E4AF8169-CA92-4619-90C5-A448490DA7DA}" srcOrd="0" destOrd="0" presId="urn:microsoft.com/office/officeart/2005/8/layout/gear1"/>
    <dgm:cxn modelId="{860C7624-586B-482B-A1B1-F6EBBA9418BA}" type="presOf" srcId="{6AF51A80-66D3-47C2-9DB4-3C9336A114E0}" destId="{112FD7F5-3910-4CEE-84C4-BB1CC7BEE547}" srcOrd="0" destOrd="0" presId="urn:microsoft.com/office/officeart/2005/8/layout/gear1"/>
    <dgm:cxn modelId="{40F49C56-1B08-4FEF-A49B-980B18061E3B}" srcId="{7C10CA5F-41FE-4ED5-8439-8C7BF2B6A684}" destId="{C4C27610-34FB-454D-BFB0-6DE8D03D5A6D}" srcOrd="0" destOrd="0" parTransId="{04701B67-5559-47E2-897A-6BB297C4DDDD}" sibTransId="{7EE599F1-A58F-44AE-9E89-D31CEDBE2123}"/>
    <dgm:cxn modelId="{62F33DBD-159B-4222-9133-28FC753AADDD}" type="presOf" srcId="{7C10CA5F-41FE-4ED5-8439-8C7BF2B6A684}" destId="{77D36FE5-B728-4CF6-B5D1-E65A541A9F3F}" srcOrd="0" destOrd="0" presId="urn:microsoft.com/office/officeart/2005/8/layout/gear1"/>
    <dgm:cxn modelId="{32A3CA2C-44EC-47CC-B2AE-57176A9866F8}" type="presOf" srcId="{7C15D8B7-02C6-426C-B60E-9F328035D220}" destId="{6571887A-F3FB-43F7-89A9-B7B3FB9A77D3}" srcOrd="2" destOrd="0" presId="urn:microsoft.com/office/officeart/2005/8/layout/gear1"/>
    <dgm:cxn modelId="{21E56E83-BD5F-43AE-9E57-C5B312C43F58}" type="presOf" srcId="{7C15D8B7-02C6-426C-B60E-9F328035D220}" destId="{97F0BC70-4F51-4EBE-A0C2-5F70F9344876}" srcOrd="3" destOrd="0" presId="urn:microsoft.com/office/officeart/2005/8/layout/gear1"/>
    <dgm:cxn modelId="{07CCA5A0-8831-49E8-89CC-370DCA3A886F}" type="presOf" srcId="{7C15D8B7-02C6-426C-B60E-9F328035D220}" destId="{41B2F082-3D67-44C0-9EC8-E9A4898C6880}" srcOrd="1" destOrd="0" presId="urn:microsoft.com/office/officeart/2005/8/layout/gear1"/>
    <dgm:cxn modelId="{B0AD24D3-C454-46DD-BF94-EBA309BBECFA}" type="presOf" srcId="{5A1BA3C0-1265-4114-8E42-AC44EB580DF6}" destId="{6E354CDA-8489-49F3-A2A8-9F2E6E100A96}" srcOrd="0" destOrd="0" presId="urn:microsoft.com/office/officeart/2005/8/layout/gear1"/>
    <dgm:cxn modelId="{CFE33BC9-7658-4A79-953B-9A34A46BA183}" type="presOf" srcId="{D60C55D1-3E89-4A73-AD27-B20403F9B252}" destId="{3E9C72AA-17D7-4796-A8B9-8B7F097A413D}" srcOrd="2" destOrd="0" presId="urn:microsoft.com/office/officeart/2005/8/layout/gear1"/>
    <dgm:cxn modelId="{FA0F2636-F9DF-44D5-9099-1B28F55BF0A6}" type="presOf" srcId="{7EE599F1-A58F-44AE-9E89-D31CEDBE2123}" destId="{8DDFBB93-94DB-433C-BAF1-809E7885FA80}" srcOrd="0" destOrd="0" presId="urn:microsoft.com/office/officeart/2005/8/layout/gear1"/>
    <dgm:cxn modelId="{F8AFC038-5DF8-4F35-A3BF-E8F93E54E0D8}" srcId="{7C10CA5F-41FE-4ED5-8439-8C7BF2B6A684}" destId="{D60C55D1-3E89-4A73-AD27-B20403F9B252}" srcOrd="1" destOrd="0" parTransId="{CD35F666-2927-4B67-97FA-7CC63F8EEA17}" sibTransId="{5A1BA3C0-1265-4114-8E42-AC44EB580DF6}"/>
    <dgm:cxn modelId="{CA600307-A109-4BFB-AE7A-9464AFE70B62}" type="presOf" srcId="{C4C27610-34FB-454D-BFB0-6DE8D03D5A6D}" destId="{950F85BF-67D5-4CE8-B85F-B45074191303}" srcOrd="1" destOrd="0" presId="urn:microsoft.com/office/officeart/2005/8/layout/gear1"/>
    <dgm:cxn modelId="{96905C45-FFC2-4374-BCAD-E177154C43A5}" type="presOf" srcId="{7C15D8B7-02C6-426C-B60E-9F328035D220}" destId="{849498A6-AFAC-4C51-9C28-593AA08B3886}" srcOrd="0" destOrd="0" presId="urn:microsoft.com/office/officeart/2005/8/layout/gear1"/>
    <dgm:cxn modelId="{21B8C03D-981F-45A8-BFA0-8FAC952E43B4}" type="presOf" srcId="{C4C27610-34FB-454D-BFB0-6DE8D03D5A6D}" destId="{615C5B5E-3D4D-4C9D-9AD1-CB2B6CC6CA28}" srcOrd="2" destOrd="0" presId="urn:microsoft.com/office/officeart/2005/8/layout/gear1"/>
    <dgm:cxn modelId="{8FCA3F84-6A20-4B8F-832E-A8B978698CDA}" type="presParOf" srcId="{77D36FE5-B728-4CF6-B5D1-E65A541A9F3F}" destId="{F8B4BA22-7CBD-4D7B-9AF2-BB878F1DE255}" srcOrd="0" destOrd="0" presId="urn:microsoft.com/office/officeart/2005/8/layout/gear1"/>
    <dgm:cxn modelId="{2EF58C88-C503-43E0-858D-7F6C1B867E34}" type="presParOf" srcId="{77D36FE5-B728-4CF6-B5D1-E65A541A9F3F}" destId="{950F85BF-67D5-4CE8-B85F-B45074191303}" srcOrd="1" destOrd="0" presId="urn:microsoft.com/office/officeart/2005/8/layout/gear1"/>
    <dgm:cxn modelId="{C2652364-2E59-48F7-86E2-3264178B0C1A}" type="presParOf" srcId="{77D36FE5-B728-4CF6-B5D1-E65A541A9F3F}" destId="{615C5B5E-3D4D-4C9D-9AD1-CB2B6CC6CA28}" srcOrd="2" destOrd="0" presId="urn:microsoft.com/office/officeart/2005/8/layout/gear1"/>
    <dgm:cxn modelId="{2B77FA55-F85C-42B6-817D-5D0AE055D483}" type="presParOf" srcId="{77D36FE5-B728-4CF6-B5D1-E65A541A9F3F}" destId="{E4AF8169-CA92-4619-90C5-A448490DA7DA}" srcOrd="3" destOrd="0" presId="urn:microsoft.com/office/officeart/2005/8/layout/gear1"/>
    <dgm:cxn modelId="{BD785E1B-B281-401E-BAD0-7A5E4172B5DF}" type="presParOf" srcId="{77D36FE5-B728-4CF6-B5D1-E65A541A9F3F}" destId="{8CAB8F08-129E-48A0-AB50-13742CD5766F}" srcOrd="4" destOrd="0" presId="urn:microsoft.com/office/officeart/2005/8/layout/gear1"/>
    <dgm:cxn modelId="{E01F81CC-4705-4BBC-BCBD-BC0735C7709F}" type="presParOf" srcId="{77D36FE5-B728-4CF6-B5D1-E65A541A9F3F}" destId="{3E9C72AA-17D7-4796-A8B9-8B7F097A413D}" srcOrd="5" destOrd="0" presId="urn:microsoft.com/office/officeart/2005/8/layout/gear1"/>
    <dgm:cxn modelId="{D3E797D7-AD92-45AE-94B3-5B67B21F0DFA}" type="presParOf" srcId="{77D36FE5-B728-4CF6-B5D1-E65A541A9F3F}" destId="{849498A6-AFAC-4C51-9C28-593AA08B3886}" srcOrd="6" destOrd="0" presId="urn:microsoft.com/office/officeart/2005/8/layout/gear1"/>
    <dgm:cxn modelId="{B8C51C96-A7F5-4D0F-9582-521D5C61500A}" type="presParOf" srcId="{77D36FE5-B728-4CF6-B5D1-E65A541A9F3F}" destId="{41B2F082-3D67-44C0-9EC8-E9A4898C6880}" srcOrd="7" destOrd="0" presId="urn:microsoft.com/office/officeart/2005/8/layout/gear1"/>
    <dgm:cxn modelId="{22E389D4-57DC-457F-BF85-E8542AB0C7C7}" type="presParOf" srcId="{77D36FE5-B728-4CF6-B5D1-E65A541A9F3F}" destId="{6571887A-F3FB-43F7-89A9-B7B3FB9A77D3}" srcOrd="8" destOrd="0" presId="urn:microsoft.com/office/officeart/2005/8/layout/gear1"/>
    <dgm:cxn modelId="{E50E415D-4654-4355-80D1-068AD3A3018B}" type="presParOf" srcId="{77D36FE5-B728-4CF6-B5D1-E65A541A9F3F}" destId="{97F0BC70-4F51-4EBE-A0C2-5F70F9344876}" srcOrd="9" destOrd="0" presId="urn:microsoft.com/office/officeart/2005/8/layout/gear1"/>
    <dgm:cxn modelId="{430F7E82-7833-4716-91D4-5552410F4EED}" type="presParOf" srcId="{77D36FE5-B728-4CF6-B5D1-E65A541A9F3F}" destId="{8DDFBB93-94DB-433C-BAF1-809E7885FA80}" srcOrd="10" destOrd="0" presId="urn:microsoft.com/office/officeart/2005/8/layout/gear1"/>
    <dgm:cxn modelId="{BFE2453F-5063-495E-AE4B-C854FC0506FD}" type="presParOf" srcId="{77D36FE5-B728-4CF6-B5D1-E65A541A9F3F}" destId="{6E354CDA-8489-49F3-A2A8-9F2E6E100A96}" srcOrd="11" destOrd="0" presId="urn:microsoft.com/office/officeart/2005/8/layout/gear1"/>
    <dgm:cxn modelId="{774D0188-CA76-4A3A-832F-1E32B1EACA0D}" type="presParOf" srcId="{77D36FE5-B728-4CF6-B5D1-E65A541A9F3F}" destId="{112FD7F5-3910-4CEE-84C4-BB1CC7BEE54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0F8215-1596-41CA-92DD-1CCAD5861D32}" type="doc">
      <dgm:prSet loTypeId="urn:microsoft.com/office/officeart/2005/8/layout/chart3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7FE3E2-E0BC-4602-B3C6-C4A244375886}">
      <dgm:prSet phldrT="[Text]"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Pojavljanje odvisnosti</a:t>
          </a:r>
          <a:endParaRPr lang="en-US" dirty="0">
            <a:solidFill>
              <a:schemeClr val="tx2"/>
            </a:solidFill>
          </a:endParaRPr>
        </a:p>
      </dgm:t>
    </dgm:pt>
    <dgm:pt modelId="{AF126CA1-6814-42B8-970D-6B65828754A6}" type="parTrans" cxnId="{DA01E7F9-A3EA-4A73-9B0D-6D75AB9B7AF0}">
      <dgm:prSet/>
      <dgm:spPr/>
      <dgm:t>
        <a:bodyPr/>
        <a:lstStyle/>
        <a:p>
          <a:endParaRPr lang="en-US"/>
        </a:p>
      </dgm:t>
    </dgm:pt>
    <dgm:pt modelId="{1A7C6B70-6F7A-4273-82E4-CE9A51834B94}" type="sibTrans" cxnId="{DA01E7F9-A3EA-4A73-9B0D-6D75AB9B7AF0}">
      <dgm:prSet/>
      <dgm:spPr/>
      <dgm:t>
        <a:bodyPr/>
        <a:lstStyle/>
        <a:p>
          <a:endParaRPr lang="en-US"/>
        </a:p>
      </dgm:t>
    </dgm:pt>
    <dgm:pt modelId="{2D5C52A9-4C41-4866-9207-8C4A9A4CC844}">
      <dgm:prSet phldrT="[Text]"/>
      <dgm:spPr/>
      <dgm:t>
        <a:bodyPr/>
        <a:lstStyle/>
        <a:p>
          <a:r>
            <a:rPr lang="sl-SI" b="1" dirty="0" smtClean="0"/>
            <a:t>Slabšanje resnih duševnih bolezni</a:t>
          </a:r>
          <a:endParaRPr lang="en-US" b="1" dirty="0"/>
        </a:p>
      </dgm:t>
    </dgm:pt>
    <dgm:pt modelId="{667B9696-13CB-4AAA-A2C4-83EA8038C7D3}" type="parTrans" cxnId="{C7E3DEDD-EF73-4D82-A98D-5E65E20F3553}">
      <dgm:prSet/>
      <dgm:spPr/>
      <dgm:t>
        <a:bodyPr/>
        <a:lstStyle/>
        <a:p>
          <a:endParaRPr lang="en-US"/>
        </a:p>
      </dgm:t>
    </dgm:pt>
    <dgm:pt modelId="{6EDF3431-16B2-4CE9-A32A-568F6582E0D5}" type="sibTrans" cxnId="{C7E3DEDD-EF73-4D82-A98D-5E65E20F3553}">
      <dgm:prSet/>
      <dgm:spPr/>
      <dgm:t>
        <a:bodyPr/>
        <a:lstStyle/>
        <a:p>
          <a:endParaRPr lang="en-US"/>
        </a:p>
      </dgm:t>
    </dgm:pt>
    <dgm:pt modelId="{8AABF40F-5673-4BAE-AA36-88AEF343A4AD}">
      <dgm:prSet phldrT="[Text]"/>
      <dgm:spPr/>
      <dgm:t>
        <a:bodyPr/>
        <a:lstStyle/>
        <a:p>
          <a:r>
            <a:rPr lang="sl-SI" dirty="0" smtClean="0"/>
            <a:t>Škodljiva raba zdravil</a:t>
          </a:r>
          <a:endParaRPr lang="en-US" dirty="0"/>
        </a:p>
      </dgm:t>
    </dgm:pt>
    <dgm:pt modelId="{031BFF81-3C00-46A6-88D4-7279FFEECA74}" type="parTrans" cxnId="{AB474441-E4C2-4B7B-BF18-7089460ADEF1}">
      <dgm:prSet/>
      <dgm:spPr/>
      <dgm:t>
        <a:bodyPr/>
        <a:lstStyle/>
        <a:p>
          <a:endParaRPr lang="en-US"/>
        </a:p>
      </dgm:t>
    </dgm:pt>
    <dgm:pt modelId="{C9BAED71-4A59-4C05-A990-D4D9DE8C2A85}" type="sibTrans" cxnId="{AB474441-E4C2-4B7B-BF18-7089460ADEF1}">
      <dgm:prSet/>
      <dgm:spPr/>
      <dgm:t>
        <a:bodyPr/>
        <a:lstStyle/>
        <a:p>
          <a:endParaRPr lang="en-US"/>
        </a:p>
      </dgm:t>
    </dgm:pt>
    <dgm:pt modelId="{D6EC88F3-A3E4-4908-A7F2-7AA589CB86C8}">
      <dgm:prSet phldrT="[Text]"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Raba ilegalnih drog</a:t>
          </a:r>
          <a:endParaRPr lang="en-US" dirty="0">
            <a:solidFill>
              <a:schemeClr val="tx2"/>
            </a:solidFill>
          </a:endParaRPr>
        </a:p>
      </dgm:t>
    </dgm:pt>
    <dgm:pt modelId="{79398322-BE8E-4996-BE67-653DB7F7F44A}" type="parTrans" cxnId="{84358906-9122-4E60-8DA2-76916046D5A0}">
      <dgm:prSet/>
      <dgm:spPr/>
      <dgm:t>
        <a:bodyPr/>
        <a:lstStyle/>
        <a:p>
          <a:endParaRPr lang="en-US"/>
        </a:p>
      </dgm:t>
    </dgm:pt>
    <dgm:pt modelId="{D94CA787-1142-4020-8BDB-4FC50FF4746B}" type="sibTrans" cxnId="{84358906-9122-4E60-8DA2-76916046D5A0}">
      <dgm:prSet/>
      <dgm:spPr/>
      <dgm:t>
        <a:bodyPr/>
        <a:lstStyle/>
        <a:p>
          <a:endParaRPr lang="en-US"/>
        </a:p>
      </dgm:t>
    </dgm:pt>
    <dgm:pt modelId="{DF2F346B-FBAE-4204-A824-DF10B68637D1}">
      <dgm:prSet phldrT="[Text]"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Depresivna stanja</a:t>
          </a:r>
          <a:endParaRPr lang="en-US" dirty="0">
            <a:solidFill>
              <a:schemeClr val="tx2"/>
            </a:solidFill>
          </a:endParaRPr>
        </a:p>
      </dgm:t>
    </dgm:pt>
    <dgm:pt modelId="{017F50EF-9ECD-4C45-A707-8E61CE7472E8}" type="parTrans" cxnId="{032375AD-961C-4F31-9FD9-AF128FE8A44B}">
      <dgm:prSet/>
      <dgm:spPr/>
      <dgm:t>
        <a:bodyPr/>
        <a:lstStyle/>
        <a:p>
          <a:endParaRPr lang="en-US"/>
        </a:p>
      </dgm:t>
    </dgm:pt>
    <dgm:pt modelId="{A5B6685B-C09D-4805-82B0-30F309333B10}" type="sibTrans" cxnId="{032375AD-961C-4F31-9FD9-AF128FE8A44B}">
      <dgm:prSet/>
      <dgm:spPr/>
      <dgm:t>
        <a:bodyPr/>
        <a:lstStyle/>
        <a:p>
          <a:endParaRPr lang="en-US"/>
        </a:p>
      </dgm:t>
    </dgm:pt>
    <dgm:pt modelId="{E909F3A9-8112-46A8-A255-AF2F8E0D3922}">
      <dgm:prSet phldrT="[Text]"/>
      <dgm:spPr/>
      <dgm:t>
        <a:bodyPr/>
        <a:lstStyle/>
        <a:p>
          <a:r>
            <a:rPr lang="sl-SI" smtClean="0"/>
            <a:t>Škodljiva </a:t>
          </a:r>
          <a:r>
            <a:rPr lang="sl-SI" dirty="0" smtClean="0"/>
            <a:t>raba alkohola</a:t>
          </a:r>
          <a:endParaRPr lang="en-US" dirty="0"/>
        </a:p>
      </dgm:t>
    </dgm:pt>
    <dgm:pt modelId="{F30CE15A-6447-454A-96E0-36095FCE02FF}" type="parTrans" cxnId="{A3147A4F-CCC7-4E33-A1B5-FD4E45F5D57B}">
      <dgm:prSet/>
      <dgm:spPr/>
      <dgm:t>
        <a:bodyPr/>
        <a:lstStyle/>
        <a:p>
          <a:endParaRPr lang="en-US"/>
        </a:p>
      </dgm:t>
    </dgm:pt>
    <dgm:pt modelId="{5C9C7F94-B7B4-4520-BC87-C3EF69D44F1B}" type="sibTrans" cxnId="{A3147A4F-CCC7-4E33-A1B5-FD4E45F5D57B}">
      <dgm:prSet/>
      <dgm:spPr/>
      <dgm:t>
        <a:bodyPr/>
        <a:lstStyle/>
        <a:p>
          <a:endParaRPr lang="en-US"/>
        </a:p>
      </dgm:t>
    </dgm:pt>
    <dgm:pt modelId="{8D0BE5F8-BCA3-4334-B8B3-73195A921520}" type="pres">
      <dgm:prSet presAssocID="{DE0F8215-1596-41CA-92DD-1CCAD5861D3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7706D2A9-0652-46B0-A6F0-93CF5C31F1B7}" type="pres">
      <dgm:prSet presAssocID="{DE0F8215-1596-41CA-92DD-1CCAD5861D32}" presName="wedge1" presStyleLbl="node1" presStyleIdx="0" presStyleCnt="6"/>
      <dgm:spPr/>
      <dgm:t>
        <a:bodyPr/>
        <a:lstStyle/>
        <a:p>
          <a:endParaRPr lang="en-US"/>
        </a:p>
      </dgm:t>
    </dgm:pt>
    <dgm:pt modelId="{3B1E8665-3207-4D1D-869E-784E9D9492E5}" type="pres">
      <dgm:prSet presAssocID="{DE0F8215-1596-41CA-92DD-1CCAD5861D3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E0C47-3375-42B6-AEF7-C6A9BB637131}" type="pres">
      <dgm:prSet presAssocID="{DE0F8215-1596-41CA-92DD-1CCAD5861D32}" presName="wedge2" presStyleLbl="node1" presStyleIdx="1" presStyleCnt="6"/>
      <dgm:spPr/>
      <dgm:t>
        <a:bodyPr/>
        <a:lstStyle/>
        <a:p>
          <a:endParaRPr lang="sl-SI"/>
        </a:p>
      </dgm:t>
    </dgm:pt>
    <dgm:pt modelId="{7B3E8C46-3381-4FB5-8E85-29A86A847FA6}" type="pres">
      <dgm:prSet presAssocID="{DE0F8215-1596-41CA-92DD-1CCAD5861D3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9C9F514-9886-4C00-8E53-F65A2D2EF977}" type="pres">
      <dgm:prSet presAssocID="{DE0F8215-1596-41CA-92DD-1CCAD5861D32}" presName="wedge3" presStyleLbl="node1" presStyleIdx="2" presStyleCnt="6"/>
      <dgm:spPr/>
      <dgm:t>
        <a:bodyPr/>
        <a:lstStyle/>
        <a:p>
          <a:endParaRPr lang="sl-SI"/>
        </a:p>
      </dgm:t>
    </dgm:pt>
    <dgm:pt modelId="{D9958613-5603-4898-A480-9E58642A37D3}" type="pres">
      <dgm:prSet presAssocID="{DE0F8215-1596-41CA-92DD-1CCAD5861D3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924EFD4-71BE-4B80-BA28-FD1BFBB9D0B9}" type="pres">
      <dgm:prSet presAssocID="{DE0F8215-1596-41CA-92DD-1CCAD5861D32}" presName="wedge4" presStyleLbl="node1" presStyleIdx="3" presStyleCnt="6"/>
      <dgm:spPr/>
      <dgm:t>
        <a:bodyPr/>
        <a:lstStyle/>
        <a:p>
          <a:endParaRPr lang="sl-SI"/>
        </a:p>
      </dgm:t>
    </dgm:pt>
    <dgm:pt modelId="{43F25D5F-8773-473D-9079-CF6B6532C771}" type="pres">
      <dgm:prSet presAssocID="{DE0F8215-1596-41CA-92DD-1CCAD5861D3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D4923B0-D6BA-4CB5-A89C-78ADDF9C01F5}" type="pres">
      <dgm:prSet presAssocID="{DE0F8215-1596-41CA-92DD-1CCAD5861D32}" presName="wedge5" presStyleLbl="node1" presStyleIdx="4" presStyleCnt="6"/>
      <dgm:spPr/>
      <dgm:t>
        <a:bodyPr/>
        <a:lstStyle/>
        <a:p>
          <a:endParaRPr lang="sl-SI"/>
        </a:p>
      </dgm:t>
    </dgm:pt>
    <dgm:pt modelId="{27210CEC-1A8E-4630-8632-25811A05D4E2}" type="pres">
      <dgm:prSet presAssocID="{DE0F8215-1596-41CA-92DD-1CCAD5861D3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7510C4-2365-43D8-B371-2FC207230F2D}" type="pres">
      <dgm:prSet presAssocID="{DE0F8215-1596-41CA-92DD-1CCAD5861D32}" presName="wedge6" presStyleLbl="node1" presStyleIdx="5" presStyleCnt="6"/>
      <dgm:spPr/>
      <dgm:t>
        <a:bodyPr/>
        <a:lstStyle/>
        <a:p>
          <a:endParaRPr lang="en-US"/>
        </a:p>
      </dgm:t>
    </dgm:pt>
    <dgm:pt modelId="{6AF12C4A-B1BA-49E9-BA87-6517764A4C66}" type="pres">
      <dgm:prSet presAssocID="{DE0F8215-1596-41CA-92DD-1CCAD5861D3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474441-E4C2-4B7B-BF18-7089460ADEF1}" srcId="{DE0F8215-1596-41CA-92DD-1CCAD5861D32}" destId="{8AABF40F-5673-4BAE-AA36-88AEF343A4AD}" srcOrd="2" destOrd="0" parTransId="{031BFF81-3C00-46A6-88D4-7279FFEECA74}" sibTransId="{C9BAED71-4A59-4C05-A990-D4D9DE8C2A85}"/>
    <dgm:cxn modelId="{A3147A4F-CCC7-4E33-A1B5-FD4E45F5D57B}" srcId="{DE0F8215-1596-41CA-92DD-1CCAD5861D32}" destId="{E909F3A9-8112-46A8-A255-AF2F8E0D3922}" srcOrd="1" destOrd="0" parTransId="{F30CE15A-6447-454A-96E0-36095FCE02FF}" sibTransId="{5C9C7F94-B7B4-4520-BC87-C3EF69D44F1B}"/>
    <dgm:cxn modelId="{97EFC584-1E5C-442E-8E18-EB0C1F96B930}" type="presOf" srcId="{DF2F346B-FBAE-4204-A824-DF10B68637D1}" destId="{6D7510C4-2365-43D8-B371-2FC207230F2D}" srcOrd="0" destOrd="0" presId="urn:microsoft.com/office/officeart/2005/8/layout/chart3"/>
    <dgm:cxn modelId="{95EDD885-D21F-4CA0-94F0-C2786C348C9E}" type="presOf" srcId="{2D5C52A9-4C41-4866-9207-8C4A9A4CC844}" destId="{7706D2A9-0652-46B0-A6F0-93CF5C31F1B7}" srcOrd="0" destOrd="0" presId="urn:microsoft.com/office/officeart/2005/8/layout/chart3"/>
    <dgm:cxn modelId="{04F3A663-1340-4E5A-BF6B-A17D39DCC8FF}" type="presOf" srcId="{E909F3A9-8112-46A8-A255-AF2F8E0D3922}" destId="{7B3E8C46-3381-4FB5-8E85-29A86A847FA6}" srcOrd="1" destOrd="0" presId="urn:microsoft.com/office/officeart/2005/8/layout/chart3"/>
    <dgm:cxn modelId="{7184EBF0-A2E2-4EE2-8FEC-C09D1DB34F3C}" type="presOf" srcId="{DF2F346B-FBAE-4204-A824-DF10B68637D1}" destId="{6AF12C4A-B1BA-49E9-BA87-6517764A4C66}" srcOrd="1" destOrd="0" presId="urn:microsoft.com/office/officeart/2005/8/layout/chart3"/>
    <dgm:cxn modelId="{032375AD-961C-4F31-9FD9-AF128FE8A44B}" srcId="{DE0F8215-1596-41CA-92DD-1CCAD5861D32}" destId="{DF2F346B-FBAE-4204-A824-DF10B68637D1}" srcOrd="5" destOrd="0" parTransId="{017F50EF-9ECD-4C45-A707-8E61CE7472E8}" sibTransId="{A5B6685B-C09D-4805-82B0-30F309333B10}"/>
    <dgm:cxn modelId="{84358906-9122-4E60-8DA2-76916046D5A0}" srcId="{DE0F8215-1596-41CA-92DD-1CCAD5861D32}" destId="{D6EC88F3-A3E4-4908-A7F2-7AA589CB86C8}" srcOrd="3" destOrd="0" parTransId="{79398322-BE8E-4996-BE67-653DB7F7F44A}" sibTransId="{D94CA787-1142-4020-8BDB-4FC50FF4746B}"/>
    <dgm:cxn modelId="{93E09FC8-3460-407E-B147-669B087A0875}" type="presOf" srcId="{2D5C52A9-4C41-4866-9207-8C4A9A4CC844}" destId="{3B1E8665-3207-4D1D-869E-784E9D9492E5}" srcOrd="1" destOrd="0" presId="urn:microsoft.com/office/officeart/2005/8/layout/chart3"/>
    <dgm:cxn modelId="{3423552A-B9E5-4002-8644-E9F5E7229598}" type="presOf" srcId="{8AABF40F-5673-4BAE-AA36-88AEF343A4AD}" destId="{D9958613-5603-4898-A480-9E58642A37D3}" srcOrd="1" destOrd="0" presId="urn:microsoft.com/office/officeart/2005/8/layout/chart3"/>
    <dgm:cxn modelId="{94D100F7-507E-4953-A06C-36D90CC2594D}" type="presOf" srcId="{DE0F8215-1596-41CA-92DD-1CCAD5861D32}" destId="{8D0BE5F8-BCA3-4334-B8B3-73195A921520}" srcOrd="0" destOrd="0" presId="urn:microsoft.com/office/officeart/2005/8/layout/chart3"/>
    <dgm:cxn modelId="{28334B5D-A4E0-4D46-ABD7-59B38CEF8675}" type="presOf" srcId="{8AABF40F-5673-4BAE-AA36-88AEF343A4AD}" destId="{09C9F514-9886-4C00-8E53-F65A2D2EF977}" srcOrd="0" destOrd="0" presId="urn:microsoft.com/office/officeart/2005/8/layout/chart3"/>
    <dgm:cxn modelId="{39C019CC-E9F4-456E-A28B-C9EF26A86AA2}" type="presOf" srcId="{0F7FE3E2-E0BC-4602-B3C6-C4A244375886}" destId="{9D4923B0-D6BA-4CB5-A89C-78ADDF9C01F5}" srcOrd="0" destOrd="0" presId="urn:microsoft.com/office/officeart/2005/8/layout/chart3"/>
    <dgm:cxn modelId="{F73F0896-C237-4EE5-94C0-D69559AEEE04}" type="presOf" srcId="{D6EC88F3-A3E4-4908-A7F2-7AA589CB86C8}" destId="{43F25D5F-8773-473D-9079-CF6B6532C771}" srcOrd="1" destOrd="0" presId="urn:microsoft.com/office/officeart/2005/8/layout/chart3"/>
    <dgm:cxn modelId="{5C193E97-318A-4CCD-821B-9FBC9BD64649}" type="presOf" srcId="{D6EC88F3-A3E4-4908-A7F2-7AA589CB86C8}" destId="{F924EFD4-71BE-4B80-BA28-FD1BFBB9D0B9}" srcOrd="0" destOrd="0" presId="urn:microsoft.com/office/officeart/2005/8/layout/chart3"/>
    <dgm:cxn modelId="{660F008A-376C-43C7-875E-A6DBB4760B15}" type="presOf" srcId="{E909F3A9-8112-46A8-A255-AF2F8E0D3922}" destId="{A8CE0C47-3375-42B6-AEF7-C6A9BB637131}" srcOrd="0" destOrd="0" presId="urn:microsoft.com/office/officeart/2005/8/layout/chart3"/>
    <dgm:cxn modelId="{C7E3DEDD-EF73-4D82-A98D-5E65E20F3553}" srcId="{DE0F8215-1596-41CA-92DD-1CCAD5861D32}" destId="{2D5C52A9-4C41-4866-9207-8C4A9A4CC844}" srcOrd="0" destOrd="0" parTransId="{667B9696-13CB-4AAA-A2C4-83EA8038C7D3}" sibTransId="{6EDF3431-16B2-4CE9-A32A-568F6582E0D5}"/>
    <dgm:cxn modelId="{DA01E7F9-A3EA-4A73-9B0D-6D75AB9B7AF0}" srcId="{DE0F8215-1596-41CA-92DD-1CCAD5861D32}" destId="{0F7FE3E2-E0BC-4602-B3C6-C4A244375886}" srcOrd="4" destOrd="0" parTransId="{AF126CA1-6814-42B8-970D-6B65828754A6}" sibTransId="{1A7C6B70-6F7A-4273-82E4-CE9A51834B94}"/>
    <dgm:cxn modelId="{101EE026-38E9-4005-8D47-3A0F5509F8BE}" type="presOf" srcId="{0F7FE3E2-E0BC-4602-B3C6-C4A244375886}" destId="{27210CEC-1A8E-4630-8632-25811A05D4E2}" srcOrd="1" destOrd="0" presId="urn:microsoft.com/office/officeart/2005/8/layout/chart3"/>
    <dgm:cxn modelId="{B3250193-8B96-4F39-BB25-E03301E8A507}" type="presParOf" srcId="{8D0BE5F8-BCA3-4334-B8B3-73195A921520}" destId="{7706D2A9-0652-46B0-A6F0-93CF5C31F1B7}" srcOrd="0" destOrd="0" presId="urn:microsoft.com/office/officeart/2005/8/layout/chart3"/>
    <dgm:cxn modelId="{90594EED-1C11-4175-A797-9A67CF989A8D}" type="presParOf" srcId="{8D0BE5F8-BCA3-4334-B8B3-73195A921520}" destId="{3B1E8665-3207-4D1D-869E-784E9D9492E5}" srcOrd="1" destOrd="0" presId="urn:microsoft.com/office/officeart/2005/8/layout/chart3"/>
    <dgm:cxn modelId="{8348456F-A26D-42A8-882F-CB9BA4AA7024}" type="presParOf" srcId="{8D0BE5F8-BCA3-4334-B8B3-73195A921520}" destId="{A8CE0C47-3375-42B6-AEF7-C6A9BB637131}" srcOrd="2" destOrd="0" presId="urn:microsoft.com/office/officeart/2005/8/layout/chart3"/>
    <dgm:cxn modelId="{4B480B7C-FEA7-492A-ADDE-DF7849259968}" type="presParOf" srcId="{8D0BE5F8-BCA3-4334-B8B3-73195A921520}" destId="{7B3E8C46-3381-4FB5-8E85-29A86A847FA6}" srcOrd="3" destOrd="0" presId="urn:microsoft.com/office/officeart/2005/8/layout/chart3"/>
    <dgm:cxn modelId="{9C3A9761-9F82-427C-86C2-2994E4935941}" type="presParOf" srcId="{8D0BE5F8-BCA3-4334-B8B3-73195A921520}" destId="{09C9F514-9886-4C00-8E53-F65A2D2EF977}" srcOrd="4" destOrd="0" presId="urn:microsoft.com/office/officeart/2005/8/layout/chart3"/>
    <dgm:cxn modelId="{F4E59BB0-4D71-4828-B5FA-F9D37DE21B0F}" type="presParOf" srcId="{8D0BE5F8-BCA3-4334-B8B3-73195A921520}" destId="{D9958613-5603-4898-A480-9E58642A37D3}" srcOrd="5" destOrd="0" presId="urn:microsoft.com/office/officeart/2005/8/layout/chart3"/>
    <dgm:cxn modelId="{C8A1B80F-399A-4181-8F35-A71B60821087}" type="presParOf" srcId="{8D0BE5F8-BCA3-4334-B8B3-73195A921520}" destId="{F924EFD4-71BE-4B80-BA28-FD1BFBB9D0B9}" srcOrd="6" destOrd="0" presId="urn:microsoft.com/office/officeart/2005/8/layout/chart3"/>
    <dgm:cxn modelId="{30E01780-3ACC-4255-B555-11A37DA10BC6}" type="presParOf" srcId="{8D0BE5F8-BCA3-4334-B8B3-73195A921520}" destId="{43F25D5F-8773-473D-9079-CF6B6532C771}" srcOrd="7" destOrd="0" presId="urn:microsoft.com/office/officeart/2005/8/layout/chart3"/>
    <dgm:cxn modelId="{2BB4AE43-5C48-40CC-B26A-C101A72AF3CA}" type="presParOf" srcId="{8D0BE5F8-BCA3-4334-B8B3-73195A921520}" destId="{9D4923B0-D6BA-4CB5-A89C-78ADDF9C01F5}" srcOrd="8" destOrd="0" presId="urn:microsoft.com/office/officeart/2005/8/layout/chart3"/>
    <dgm:cxn modelId="{D1347BDC-1E7F-4F7F-91A6-31C0C1A02353}" type="presParOf" srcId="{8D0BE5F8-BCA3-4334-B8B3-73195A921520}" destId="{27210CEC-1A8E-4630-8632-25811A05D4E2}" srcOrd="9" destOrd="0" presId="urn:microsoft.com/office/officeart/2005/8/layout/chart3"/>
    <dgm:cxn modelId="{F4936DCA-6713-49BA-95B0-2104B4DDFFE7}" type="presParOf" srcId="{8D0BE5F8-BCA3-4334-B8B3-73195A921520}" destId="{6D7510C4-2365-43D8-B371-2FC207230F2D}" srcOrd="10" destOrd="0" presId="urn:microsoft.com/office/officeart/2005/8/layout/chart3"/>
    <dgm:cxn modelId="{47375524-1927-4082-B358-E112C669909B}" type="presParOf" srcId="{8D0BE5F8-BCA3-4334-B8B3-73195A921520}" destId="{6AF12C4A-B1BA-49E9-BA87-6517764A4C66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DA554C-C620-4565-8057-79C25E53E6FA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886662-D816-4523-8D69-05FB1B0CC9EA}">
      <dgm:prSet phldrT="[Text]" custT="1"/>
      <dgm:spPr>
        <a:solidFill>
          <a:srgbClr val="FF0000"/>
        </a:solidFill>
      </dgm:spPr>
      <dgm:t>
        <a:bodyPr/>
        <a:lstStyle/>
        <a:p>
          <a:r>
            <a:rPr lang="sl-SI" sz="3200" b="1" dirty="0" smtClean="0">
              <a:solidFill>
                <a:schemeClr val="bg1"/>
              </a:solidFill>
              <a:latin typeface="Calibri" panose="020F0502020204030204" pitchFamily="34" charset="0"/>
            </a:rPr>
            <a:t>Pristop</a:t>
          </a:r>
          <a:endParaRPr lang="en-US" sz="3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D595D0A-E549-4FC7-BC95-CBE26429F5C8}" type="parTrans" cxnId="{EAC20A57-1E7E-46CF-8DD2-4EE62B3F2DCA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123C0921-D4BA-49F7-990E-97DEDB6713EC}" type="sibTrans" cxnId="{EAC20A57-1E7E-46CF-8DD2-4EE62B3F2DCA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87DC5D02-A8AC-49F9-9EEA-498724C05B62}">
      <dgm:prSet phldrT="[Text]" custT="1"/>
      <dgm:spPr/>
      <dgm:t>
        <a:bodyPr/>
        <a:lstStyle/>
        <a:p>
          <a:r>
            <a:rPr lang="sl-SI" sz="2000" dirty="0" smtClean="0">
              <a:latin typeface="Calibri" panose="020F0502020204030204" pitchFamily="34" charset="0"/>
            </a:rPr>
            <a:t>Tedenski razgovori o dogajanjih</a:t>
          </a:r>
          <a:endParaRPr lang="en-US" sz="2000" dirty="0">
            <a:latin typeface="Calibri" panose="020F0502020204030204" pitchFamily="34" charset="0"/>
          </a:endParaRPr>
        </a:p>
      </dgm:t>
    </dgm:pt>
    <dgm:pt modelId="{9885912A-C00F-4B37-93A3-8194984FE69C}" type="parTrans" cxnId="{182994BE-924B-49BD-8141-B78D805F756B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81E9EB89-0105-4DD4-B8EE-29441F6F27B1}" type="sibTrans" cxnId="{182994BE-924B-49BD-8141-B78D805F756B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D0569203-8B74-4DB9-A8D4-190F65AAFDCF}">
      <dgm:prSet custT="1"/>
      <dgm:spPr/>
      <dgm:t>
        <a:bodyPr/>
        <a:lstStyle/>
        <a:p>
          <a:r>
            <a:rPr lang="sl-SI" sz="2000" smtClean="0">
              <a:latin typeface="Calibri" panose="020F0502020204030204" pitchFamily="34" charset="0"/>
            </a:rPr>
            <a:t>Analiza vzrokov nepričakovanih dogodkov</a:t>
          </a:r>
          <a:endParaRPr lang="en-US" sz="2000">
            <a:latin typeface="Calibri" panose="020F0502020204030204" pitchFamily="34" charset="0"/>
          </a:endParaRPr>
        </a:p>
      </dgm:t>
    </dgm:pt>
    <dgm:pt modelId="{D3692451-79C2-455E-BA3A-E88748E1F758}" type="parTrans" cxnId="{E97BD263-C75A-4343-A737-7B8F6055E75F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2B8E6A7B-DCFC-4481-BA01-16E8FFECAF59}" type="sibTrans" cxnId="{E97BD263-C75A-4343-A737-7B8F6055E75F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2DB4E50D-8FC9-4626-9440-8FC77816FBD9}">
      <dgm:prSet custT="1"/>
      <dgm:spPr/>
      <dgm:t>
        <a:bodyPr/>
        <a:lstStyle/>
        <a:p>
          <a:r>
            <a:rPr lang="sl-SI" sz="2000" smtClean="0">
              <a:solidFill>
                <a:schemeClr val="tx2"/>
              </a:solidFill>
              <a:latin typeface="Calibri" panose="020F0502020204030204" pitchFamily="34" charset="0"/>
            </a:rPr>
            <a:t>Poročanje o dogodkih (anonimni zapisi)</a:t>
          </a:r>
          <a:endParaRPr lang="en-US" sz="200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9487D060-FBC4-40F8-BC78-ADD9782D5420}" type="parTrans" cxnId="{9A439AE3-5021-4FD4-95D8-69320231D734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453995F4-5607-4458-9041-72CE38316E82}" type="sibTrans" cxnId="{9A439AE3-5021-4FD4-95D8-69320231D734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705E0A6A-6FC0-44C3-B033-766C80EC7C1B}">
      <dgm:prSet custT="1"/>
      <dgm:spPr/>
      <dgm:t>
        <a:bodyPr/>
        <a:lstStyle/>
        <a:p>
          <a:r>
            <a:rPr lang="sl-SI" sz="2000" dirty="0" smtClean="0">
              <a:solidFill>
                <a:schemeClr val="tx2"/>
              </a:solidFill>
              <a:latin typeface="Calibri" panose="020F0502020204030204" pitchFamily="34" charset="0"/>
            </a:rPr>
            <a:t>Gradnja skupinskega duha skozi prostočasno aktivnost</a:t>
          </a:r>
          <a:endParaRPr lang="en-US" sz="200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FB1B4FA2-FEFB-447F-9560-9E2ED2A7EE16}" type="parTrans" cxnId="{D1B23247-8BD5-47B0-9C5B-69DD888D0496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6DBA4204-2FCE-4266-B779-2A4F49224C1F}" type="sibTrans" cxnId="{D1B23247-8BD5-47B0-9C5B-69DD888D0496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C33913E0-7196-4969-900A-4E4C3917FD30}">
      <dgm:prSet custT="1"/>
      <dgm:spPr/>
      <dgm:t>
        <a:bodyPr/>
        <a:lstStyle/>
        <a:p>
          <a:r>
            <a:rPr lang="sl-SI" sz="2000" dirty="0" smtClean="0">
              <a:solidFill>
                <a:schemeClr val="tx2"/>
              </a:solidFill>
              <a:latin typeface="Calibri" panose="020F0502020204030204" pitchFamily="34" charset="0"/>
            </a:rPr>
            <a:t>Spoznanja iz letnih razgovorov  (želje, pritožbe, pričakovanja, zadovoljstva)</a:t>
          </a:r>
          <a:endParaRPr lang="en-US" sz="200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4732F8D8-81B9-4312-923B-542DEA728FE6}" type="parTrans" cxnId="{17830BCC-C9D3-461B-898F-617E56B843BB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F06ADDB0-5DBB-4A9D-B8A6-63F3BE7B36AB}" type="sibTrans" cxnId="{17830BCC-C9D3-461B-898F-617E56B843BB}">
      <dgm:prSet/>
      <dgm:spPr/>
      <dgm:t>
        <a:bodyPr/>
        <a:lstStyle/>
        <a:p>
          <a:endParaRPr lang="en-US" sz="2000">
            <a:latin typeface="Calibri" panose="020F0502020204030204" pitchFamily="34" charset="0"/>
          </a:endParaRPr>
        </a:p>
      </dgm:t>
    </dgm:pt>
    <dgm:pt modelId="{7F3FDB27-99F9-4C80-91E2-2715AF8DD888}" type="pres">
      <dgm:prSet presAssocID="{78DA554C-C620-4565-8057-79C25E53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FBBF9B-2E67-4D11-9A14-D65E3BA7ACA7}" type="pres">
      <dgm:prSet presAssocID="{1A886662-D816-4523-8D69-05FB1B0CC9EA}" presName="singleCycle" presStyleCnt="0"/>
      <dgm:spPr/>
    </dgm:pt>
    <dgm:pt modelId="{D2B47C8E-38CF-47E2-A774-BC1F61E6413E}" type="pres">
      <dgm:prSet presAssocID="{1A886662-D816-4523-8D69-05FB1B0CC9EA}" presName="singleCenter" presStyleLbl="node1" presStyleIdx="0" presStyleCnt="6" custScaleY="5140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209661C-578B-4927-A0E0-C619B8B4D702}" type="pres">
      <dgm:prSet presAssocID="{9885912A-C00F-4B37-93A3-8194984FE69C}" presName="Name56" presStyleLbl="parChTrans1D2" presStyleIdx="0" presStyleCnt="5"/>
      <dgm:spPr/>
      <dgm:t>
        <a:bodyPr/>
        <a:lstStyle/>
        <a:p>
          <a:endParaRPr lang="en-US"/>
        </a:p>
      </dgm:t>
    </dgm:pt>
    <dgm:pt modelId="{BDE45E7A-78C5-49B5-B5ED-5B3FAC956C90}" type="pres">
      <dgm:prSet presAssocID="{87DC5D02-A8AC-49F9-9EEA-498724C05B62}" presName="text0" presStyleLbl="node1" presStyleIdx="1" presStyleCnt="6" custScaleX="241736" custScaleY="150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1C89A-07A7-45E1-A7F2-0245C2463690}" type="pres">
      <dgm:prSet presAssocID="{D3692451-79C2-455E-BA3A-E88748E1F758}" presName="Name56" presStyleLbl="parChTrans1D2" presStyleIdx="1" presStyleCnt="5"/>
      <dgm:spPr/>
      <dgm:t>
        <a:bodyPr/>
        <a:lstStyle/>
        <a:p>
          <a:endParaRPr lang="en-US"/>
        </a:p>
      </dgm:t>
    </dgm:pt>
    <dgm:pt modelId="{59CDB176-CF45-4357-9646-2F1724420624}" type="pres">
      <dgm:prSet presAssocID="{D0569203-8B74-4DB9-A8D4-190F65AAFDCF}" presName="text0" presStyleLbl="node1" presStyleIdx="2" presStyleCnt="6" custScaleX="241736" custScaleY="150298" custRadScaleRad="139920" custRadScaleInc="13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796C4-3760-4A76-9AE0-584176AC1F44}" type="pres">
      <dgm:prSet presAssocID="{9487D060-FBC4-40F8-BC78-ADD9782D5420}" presName="Name56" presStyleLbl="parChTrans1D2" presStyleIdx="2" presStyleCnt="5"/>
      <dgm:spPr/>
      <dgm:t>
        <a:bodyPr/>
        <a:lstStyle/>
        <a:p>
          <a:endParaRPr lang="en-US"/>
        </a:p>
      </dgm:t>
    </dgm:pt>
    <dgm:pt modelId="{255BFF53-13B8-4FAC-BD41-EACE7442D8EA}" type="pres">
      <dgm:prSet presAssocID="{2DB4E50D-8FC9-4626-9440-8FC77816FBD9}" presName="text0" presStyleLbl="node1" presStyleIdx="3" presStyleCnt="6" custScaleX="241736" custScaleY="150298" custRadScaleRad="128731" custRadScaleInc="-44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CB139-0047-4099-B003-9CC6CD8FCAA5}" type="pres">
      <dgm:prSet presAssocID="{FB1B4FA2-FEFB-447F-9560-9E2ED2A7EE16}" presName="Name56" presStyleLbl="parChTrans1D2" presStyleIdx="3" presStyleCnt="5"/>
      <dgm:spPr/>
      <dgm:t>
        <a:bodyPr/>
        <a:lstStyle/>
        <a:p>
          <a:endParaRPr lang="en-US"/>
        </a:p>
      </dgm:t>
    </dgm:pt>
    <dgm:pt modelId="{2C048EA5-B143-46EB-B045-1F9E232D2D59}" type="pres">
      <dgm:prSet presAssocID="{705E0A6A-6FC0-44C3-B033-766C80EC7C1B}" presName="text0" presStyleLbl="node1" presStyleIdx="4" presStyleCnt="6" custScaleX="241736" custScaleY="150298" custRadScaleRad="122701" custRadScaleInc="38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11FBA-0FB1-4C25-AB64-C8BD6E38ED0F}" type="pres">
      <dgm:prSet presAssocID="{4732F8D8-81B9-4312-923B-542DEA728FE6}" presName="Name56" presStyleLbl="parChTrans1D2" presStyleIdx="4" presStyleCnt="5"/>
      <dgm:spPr/>
      <dgm:t>
        <a:bodyPr/>
        <a:lstStyle/>
        <a:p>
          <a:endParaRPr lang="en-US"/>
        </a:p>
      </dgm:t>
    </dgm:pt>
    <dgm:pt modelId="{51025835-7C36-4938-87BF-E0491A4075AB}" type="pres">
      <dgm:prSet presAssocID="{C33913E0-7196-4969-900A-4E4C3917FD30}" presName="text0" presStyleLbl="node1" presStyleIdx="5" presStyleCnt="6" custScaleX="241736" custScaleY="150298" custRadScaleRad="135743" custRadScaleInc="-12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C20A57-1E7E-46CF-8DD2-4EE62B3F2DCA}" srcId="{78DA554C-C620-4565-8057-79C25E53E6FA}" destId="{1A886662-D816-4523-8D69-05FB1B0CC9EA}" srcOrd="0" destOrd="0" parTransId="{1D595D0A-E549-4FC7-BC95-CBE26429F5C8}" sibTransId="{123C0921-D4BA-49F7-990E-97DEDB6713EC}"/>
    <dgm:cxn modelId="{9615F703-A42D-4601-8FB6-785294F384AB}" type="presOf" srcId="{D3692451-79C2-455E-BA3A-E88748E1F758}" destId="{F3B1C89A-07A7-45E1-A7F2-0245C2463690}" srcOrd="0" destOrd="0" presId="urn:microsoft.com/office/officeart/2008/layout/RadialCluster"/>
    <dgm:cxn modelId="{182994BE-924B-49BD-8141-B78D805F756B}" srcId="{1A886662-D816-4523-8D69-05FB1B0CC9EA}" destId="{87DC5D02-A8AC-49F9-9EEA-498724C05B62}" srcOrd="0" destOrd="0" parTransId="{9885912A-C00F-4B37-93A3-8194984FE69C}" sibTransId="{81E9EB89-0105-4DD4-B8EE-29441F6F27B1}"/>
    <dgm:cxn modelId="{17830BCC-C9D3-461B-898F-617E56B843BB}" srcId="{1A886662-D816-4523-8D69-05FB1B0CC9EA}" destId="{C33913E0-7196-4969-900A-4E4C3917FD30}" srcOrd="4" destOrd="0" parTransId="{4732F8D8-81B9-4312-923B-542DEA728FE6}" sibTransId="{F06ADDB0-5DBB-4A9D-B8A6-63F3BE7B36AB}"/>
    <dgm:cxn modelId="{BD88FD00-4C05-4730-9E25-FFB0E4130238}" type="presOf" srcId="{87DC5D02-A8AC-49F9-9EEA-498724C05B62}" destId="{BDE45E7A-78C5-49B5-B5ED-5B3FAC956C90}" srcOrd="0" destOrd="0" presId="urn:microsoft.com/office/officeart/2008/layout/RadialCluster"/>
    <dgm:cxn modelId="{53785FA3-C3DE-4939-ADAC-8971ABA6F813}" type="presOf" srcId="{D0569203-8B74-4DB9-A8D4-190F65AAFDCF}" destId="{59CDB176-CF45-4357-9646-2F1724420624}" srcOrd="0" destOrd="0" presId="urn:microsoft.com/office/officeart/2008/layout/RadialCluster"/>
    <dgm:cxn modelId="{760E828C-B411-4237-AA23-DC6998623A69}" type="presOf" srcId="{4732F8D8-81B9-4312-923B-542DEA728FE6}" destId="{9CC11FBA-0FB1-4C25-AB64-C8BD6E38ED0F}" srcOrd="0" destOrd="0" presId="urn:microsoft.com/office/officeart/2008/layout/RadialCluster"/>
    <dgm:cxn modelId="{C8E98214-1F14-483B-AD89-8281D25C7FA6}" type="presOf" srcId="{FB1B4FA2-FEFB-447F-9560-9E2ED2A7EE16}" destId="{99ACB139-0047-4099-B003-9CC6CD8FCAA5}" srcOrd="0" destOrd="0" presId="urn:microsoft.com/office/officeart/2008/layout/RadialCluster"/>
    <dgm:cxn modelId="{E97BD263-C75A-4343-A737-7B8F6055E75F}" srcId="{1A886662-D816-4523-8D69-05FB1B0CC9EA}" destId="{D0569203-8B74-4DB9-A8D4-190F65AAFDCF}" srcOrd="1" destOrd="0" parTransId="{D3692451-79C2-455E-BA3A-E88748E1F758}" sibTransId="{2B8E6A7B-DCFC-4481-BA01-16E8FFECAF59}"/>
    <dgm:cxn modelId="{9A439AE3-5021-4FD4-95D8-69320231D734}" srcId="{1A886662-D816-4523-8D69-05FB1B0CC9EA}" destId="{2DB4E50D-8FC9-4626-9440-8FC77816FBD9}" srcOrd="2" destOrd="0" parTransId="{9487D060-FBC4-40F8-BC78-ADD9782D5420}" sibTransId="{453995F4-5607-4458-9041-72CE38316E82}"/>
    <dgm:cxn modelId="{D1B23247-8BD5-47B0-9C5B-69DD888D0496}" srcId="{1A886662-D816-4523-8D69-05FB1B0CC9EA}" destId="{705E0A6A-6FC0-44C3-B033-766C80EC7C1B}" srcOrd="3" destOrd="0" parTransId="{FB1B4FA2-FEFB-447F-9560-9E2ED2A7EE16}" sibTransId="{6DBA4204-2FCE-4266-B779-2A4F49224C1F}"/>
    <dgm:cxn modelId="{8D6CCBEB-D959-47E5-96A6-78ACBC1D0DDC}" type="presOf" srcId="{1A886662-D816-4523-8D69-05FB1B0CC9EA}" destId="{D2B47C8E-38CF-47E2-A774-BC1F61E6413E}" srcOrd="0" destOrd="0" presId="urn:microsoft.com/office/officeart/2008/layout/RadialCluster"/>
    <dgm:cxn modelId="{DBB4863F-0C0A-41E7-9A1E-622A93452AC7}" type="presOf" srcId="{C33913E0-7196-4969-900A-4E4C3917FD30}" destId="{51025835-7C36-4938-87BF-E0491A4075AB}" srcOrd="0" destOrd="0" presId="urn:microsoft.com/office/officeart/2008/layout/RadialCluster"/>
    <dgm:cxn modelId="{79C35583-75F1-4AE1-838F-8BE4528741E7}" type="presOf" srcId="{9885912A-C00F-4B37-93A3-8194984FE69C}" destId="{6209661C-578B-4927-A0E0-C619B8B4D702}" srcOrd="0" destOrd="0" presId="urn:microsoft.com/office/officeart/2008/layout/RadialCluster"/>
    <dgm:cxn modelId="{38222CB0-1604-4EC9-A780-9B50ECC09E4D}" type="presOf" srcId="{9487D060-FBC4-40F8-BC78-ADD9782D5420}" destId="{D05796C4-3760-4A76-9AE0-584176AC1F44}" srcOrd="0" destOrd="0" presId="urn:microsoft.com/office/officeart/2008/layout/RadialCluster"/>
    <dgm:cxn modelId="{C91C40E1-8007-4C71-9C58-FCB2588A9AA3}" type="presOf" srcId="{705E0A6A-6FC0-44C3-B033-766C80EC7C1B}" destId="{2C048EA5-B143-46EB-B045-1F9E232D2D59}" srcOrd="0" destOrd="0" presId="urn:microsoft.com/office/officeart/2008/layout/RadialCluster"/>
    <dgm:cxn modelId="{7262C43E-ADBB-45E1-977A-9847B5EEDF37}" type="presOf" srcId="{2DB4E50D-8FC9-4626-9440-8FC77816FBD9}" destId="{255BFF53-13B8-4FAC-BD41-EACE7442D8EA}" srcOrd="0" destOrd="0" presId="urn:microsoft.com/office/officeart/2008/layout/RadialCluster"/>
    <dgm:cxn modelId="{4799686A-B30C-4436-AA6B-61BD9BD438E4}" type="presOf" srcId="{78DA554C-C620-4565-8057-79C25E53E6FA}" destId="{7F3FDB27-99F9-4C80-91E2-2715AF8DD888}" srcOrd="0" destOrd="0" presId="urn:microsoft.com/office/officeart/2008/layout/RadialCluster"/>
    <dgm:cxn modelId="{85AEA595-C877-4261-B3EC-202DABB8F7F7}" type="presParOf" srcId="{7F3FDB27-99F9-4C80-91E2-2715AF8DD888}" destId="{61FBBF9B-2E67-4D11-9A14-D65E3BA7ACA7}" srcOrd="0" destOrd="0" presId="urn:microsoft.com/office/officeart/2008/layout/RadialCluster"/>
    <dgm:cxn modelId="{5AB65062-B621-48FE-9C09-BB9D59958574}" type="presParOf" srcId="{61FBBF9B-2E67-4D11-9A14-D65E3BA7ACA7}" destId="{D2B47C8E-38CF-47E2-A774-BC1F61E6413E}" srcOrd="0" destOrd="0" presId="urn:microsoft.com/office/officeart/2008/layout/RadialCluster"/>
    <dgm:cxn modelId="{169F20A0-46C3-4010-B967-F0FB5B51BEF9}" type="presParOf" srcId="{61FBBF9B-2E67-4D11-9A14-D65E3BA7ACA7}" destId="{6209661C-578B-4927-A0E0-C619B8B4D702}" srcOrd="1" destOrd="0" presId="urn:microsoft.com/office/officeart/2008/layout/RadialCluster"/>
    <dgm:cxn modelId="{746D7257-715C-4783-98C0-66CB9F588219}" type="presParOf" srcId="{61FBBF9B-2E67-4D11-9A14-D65E3BA7ACA7}" destId="{BDE45E7A-78C5-49B5-B5ED-5B3FAC956C90}" srcOrd="2" destOrd="0" presId="urn:microsoft.com/office/officeart/2008/layout/RadialCluster"/>
    <dgm:cxn modelId="{3D15B8A4-D3F8-4E3D-B2B3-48C0D244A7DD}" type="presParOf" srcId="{61FBBF9B-2E67-4D11-9A14-D65E3BA7ACA7}" destId="{F3B1C89A-07A7-45E1-A7F2-0245C2463690}" srcOrd="3" destOrd="0" presId="urn:microsoft.com/office/officeart/2008/layout/RadialCluster"/>
    <dgm:cxn modelId="{215811E6-4907-465F-B4A8-89AED3F189CE}" type="presParOf" srcId="{61FBBF9B-2E67-4D11-9A14-D65E3BA7ACA7}" destId="{59CDB176-CF45-4357-9646-2F1724420624}" srcOrd="4" destOrd="0" presId="urn:microsoft.com/office/officeart/2008/layout/RadialCluster"/>
    <dgm:cxn modelId="{B7B639D3-A607-4D51-829D-3671FBDC7E33}" type="presParOf" srcId="{61FBBF9B-2E67-4D11-9A14-D65E3BA7ACA7}" destId="{D05796C4-3760-4A76-9AE0-584176AC1F44}" srcOrd="5" destOrd="0" presId="urn:microsoft.com/office/officeart/2008/layout/RadialCluster"/>
    <dgm:cxn modelId="{F67CD684-23B8-47E2-9E39-C3335D3C6F37}" type="presParOf" srcId="{61FBBF9B-2E67-4D11-9A14-D65E3BA7ACA7}" destId="{255BFF53-13B8-4FAC-BD41-EACE7442D8EA}" srcOrd="6" destOrd="0" presId="urn:microsoft.com/office/officeart/2008/layout/RadialCluster"/>
    <dgm:cxn modelId="{F7B11227-0848-41F8-AB59-777761518748}" type="presParOf" srcId="{61FBBF9B-2E67-4D11-9A14-D65E3BA7ACA7}" destId="{99ACB139-0047-4099-B003-9CC6CD8FCAA5}" srcOrd="7" destOrd="0" presId="urn:microsoft.com/office/officeart/2008/layout/RadialCluster"/>
    <dgm:cxn modelId="{8DD23620-A3A7-4AC0-849E-B976ABC06366}" type="presParOf" srcId="{61FBBF9B-2E67-4D11-9A14-D65E3BA7ACA7}" destId="{2C048EA5-B143-46EB-B045-1F9E232D2D59}" srcOrd="8" destOrd="0" presId="urn:microsoft.com/office/officeart/2008/layout/RadialCluster"/>
    <dgm:cxn modelId="{24313EAB-D48A-47E2-BA3F-41370873D022}" type="presParOf" srcId="{61FBBF9B-2E67-4D11-9A14-D65E3BA7ACA7}" destId="{9CC11FBA-0FB1-4C25-AB64-C8BD6E38ED0F}" srcOrd="9" destOrd="0" presId="urn:microsoft.com/office/officeart/2008/layout/RadialCluster"/>
    <dgm:cxn modelId="{D571ACE3-F281-48FE-99D4-ADB4C79EF7A7}" type="presParOf" srcId="{61FBBF9B-2E67-4D11-9A14-D65E3BA7ACA7}" destId="{51025835-7C36-4938-87BF-E0491A4075A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CAFA49-1E04-47AB-BA4B-2658AD1FE960}" type="doc">
      <dgm:prSet loTypeId="urn:microsoft.com/office/officeart/2005/8/layout/list1" loCatId="list" qsTypeId="urn:microsoft.com/office/officeart/2005/8/quickstyle/3d2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0282E11D-FE21-4E8E-A5A4-1D8BC1BB0D16}">
      <dgm:prSet phldrT="[Text]"/>
      <dgm:spPr/>
      <dgm:t>
        <a:bodyPr/>
        <a:lstStyle/>
        <a:p>
          <a:r>
            <a:rPr lang="sl-SI" dirty="0" smtClean="0"/>
            <a:t>Opredelitev vsebine dela in odgovornosti</a:t>
          </a:r>
          <a:endParaRPr lang="en-US" dirty="0"/>
        </a:p>
      </dgm:t>
    </dgm:pt>
    <dgm:pt modelId="{181C5609-B215-4FEF-82C3-126DA8DD7958}" type="parTrans" cxnId="{A4D19EF2-1C8C-4701-B90A-6796DB3ECF73}">
      <dgm:prSet/>
      <dgm:spPr/>
      <dgm:t>
        <a:bodyPr/>
        <a:lstStyle/>
        <a:p>
          <a:endParaRPr lang="en-US"/>
        </a:p>
      </dgm:t>
    </dgm:pt>
    <dgm:pt modelId="{06476453-ABF7-4BEE-A775-D8965B2B518A}" type="sibTrans" cxnId="{A4D19EF2-1C8C-4701-B90A-6796DB3ECF73}">
      <dgm:prSet/>
      <dgm:spPr/>
      <dgm:t>
        <a:bodyPr/>
        <a:lstStyle/>
        <a:p>
          <a:endParaRPr lang="en-US"/>
        </a:p>
      </dgm:t>
    </dgm:pt>
    <dgm:pt modelId="{228A8499-E1B5-41C1-A284-26190BB688EC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Jasna in pravočasna informacija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901A3B0-F622-47B0-98DF-EF443A029682}" type="parTrans" cxnId="{7FF46FB0-1A35-4984-9F7F-C0FA60944E82}">
      <dgm:prSet/>
      <dgm:spPr/>
      <dgm:t>
        <a:bodyPr/>
        <a:lstStyle/>
        <a:p>
          <a:endParaRPr lang="en-US"/>
        </a:p>
      </dgm:t>
    </dgm:pt>
    <dgm:pt modelId="{A5466559-01B4-4651-942F-3472710B88FC}" type="sibTrans" cxnId="{7FF46FB0-1A35-4984-9F7F-C0FA60944E82}">
      <dgm:prSet/>
      <dgm:spPr/>
      <dgm:t>
        <a:bodyPr/>
        <a:lstStyle/>
        <a:p>
          <a:endParaRPr lang="en-US"/>
        </a:p>
      </dgm:t>
    </dgm:pt>
    <dgm:pt modelId="{B2B91A97-9F06-42F9-A10C-4983F43B0595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Obseg dela, časovni roki, zahtevnost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B17CD08D-7A5A-4947-85E0-8D986BE28F65}" type="parTrans" cxnId="{1B11473C-DB13-4ECB-A620-AE158D6C9D25}">
      <dgm:prSet/>
      <dgm:spPr/>
      <dgm:t>
        <a:bodyPr/>
        <a:lstStyle/>
        <a:p>
          <a:endParaRPr lang="en-US"/>
        </a:p>
      </dgm:t>
    </dgm:pt>
    <dgm:pt modelId="{8F805A6D-362D-4ED3-B4F4-C1BAE547D49B}" type="sibTrans" cxnId="{1B11473C-DB13-4ECB-A620-AE158D6C9D25}">
      <dgm:prSet/>
      <dgm:spPr/>
      <dgm:t>
        <a:bodyPr/>
        <a:lstStyle/>
        <a:p>
          <a:endParaRPr lang="en-US"/>
        </a:p>
      </dgm:t>
    </dgm:pt>
    <dgm:pt modelId="{7EFED461-DF17-4E30-AE63-99C39FA92A14}">
      <dgm:prSet phldrT="[Text]"/>
      <dgm:spPr/>
      <dgm:t>
        <a:bodyPr/>
        <a:lstStyle/>
        <a:p>
          <a:r>
            <a:rPr lang="sl-SI" dirty="0" smtClean="0"/>
            <a:t>Delovni čas</a:t>
          </a:r>
          <a:endParaRPr lang="en-US" dirty="0"/>
        </a:p>
      </dgm:t>
    </dgm:pt>
    <dgm:pt modelId="{228BC0DB-2D8A-417D-9B66-31859B0CB027}" type="parTrans" cxnId="{BE7CD3CF-5CA1-4B8C-8BE4-A0AD035FEF3B}">
      <dgm:prSet/>
      <dgm:spPr/>
      <dgm:t>
        <a:bodyPr/>
        <a:lstStyle/>
        <a:p>
          <a:endParaRPr lang="en-US"/>
        </a:p>
      </dgm:t>
    </dgm:pt>
    <dgm:pt modelId="{0B16AADF-E7B2-4BE2-BC97-415AD018F00C}" type="sibTrans" cxnId="{BE7CD3CF-5CA1-4B8C-8BE4-A0AD035FEF3B}">
      <dgm:prSet/>
      <dgm:spPr/>
      <dgm:t>
        <a:bodyPr/>
        <a:lstStyle/>
        <a:p>
          <a:endParaRPr lang="en-US"/>
        </a:p>
      </dgm:t>
    </dgm:pt>
    <dgm:pt modelId="{00E51DEB-4804-4047-A54F-AD596AA9CFE7}">
      <dgm:prSet phldrT="[Text]"/>
      <dgm:spPr/>
      <dgm:t>
        <a:bodyPr/>
        <a:lstStyle/>
        <a:p>
          <a:r>
            <a:rPr lang="sl-SI" dirty="0" smtClean="0">
              <a:solidFill>
                <a:schemeClr val="bg1"/>
              </a:solidFill>
            </a:rPr>
            <a:t>Možnost usklajevanja s privatnim življenjem</a:t>
          </a:r>
          <a:endParaRPr lang="en-US" dirty="0">
            <a:solidFill>
              <a:schemeClr val="bg1"/>
            </a:solidFill>
          </a:endParaRPr>
        </a:p>
      </dgm:t>
    </dgm:pt>
    <dgm:pt modelId="{67317EB6-C157-47F6-BD79-972210D44527}" type="parTrans" cxnId="{50DFC723-8111-4457-A8AF-EB62F7554A69}">
      <dgm:prSet/>
      <dgm:spPr/>
      <dgm:t>
        <a:bodyPr/>
        <a:lstStyle/>
        <a:p>
          <a:endParaRPr lang="en-US"/>
        </a:p>
      </dgm:t>
    </dgm:pt>
    <dgm:pt modelId="{3AE48099-FC21-45EA-8572-74C04E61A4A8}" type="sibTrans" cxnId="{50DFC723-8111-4457-A8AF-EB62F7554A69}">
      <dgm:prSet/>
      <dgm:spPr/>
      <dgm:t>
        <a:bodyPr/>
        <a:lstStyle/>
        <a:p>
          <a:endParaRPr lang="en-US"/>
        </a:p>
      </dgm:t>
    </dgm:pt>
    <dgm:pt modelId="{073D6CE2-20AB-4811-97F6-A7E2A4BD5588}" type="pres">
      <dgm:prSet presAssocID="{36CAFA49-1E04-47AB-BA4B-2658AD1FE9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8835013-B6CC-49B0-91F7-9A1AB2DB0BAA}" type="pres">
      <dgm:prSet presAssocID="{0282E11D-FE21-4E8E-A5A4-1D8BC1BB0D16}" presName="parentLin" presStyleCnt="0"/>
      <dgm:spPr/>
    </dgm:pt>
    <dgm:pt modelId="{169FE90A-3ACD-470B-B456-11AB5791111E}" type="pres">
      <dgm:prSet presAssocID="{0282E11D-FE21-4E8E-A5A4-1D8BC1BB0D16}" presName="parentLeftMargin" presStyleLbl="node1" presStyleIdx="0" presStyleCnt="5"/>
      <dgm:spPr/>
      <dgm:t>
        <a:bodyPr/>
        <a:lstStyle/>
        <a:p>
          <a:endParaRPr lang="sl-SI"/>
        </a:p>
      </dgm:t>
    </dgm:pt>
    <dgm:pt modelId="{65F13A4A-0193-455C-9E6A-F318F543031D}" type="pres">
      <dgm:prSet presAssocID="{0282E11D-FE21-4E8E-A5A4-1D8BC1BB0D1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6C389-94D3-4C48-84C1-C1815CAEB36A}" type="pres">
      <dgm:prSet presAssocID="{0282E11D-FE21-4E8E-A5A4-1D8BC1BB0D16}" presName="negativeSpace" presStyleCnt="0"/>
      <dgm:spPr/>
    </dgm:pt>
    <dgm:pt modelId="{B663317B-F92B-48C0-AFF9-04CA821AC44F}" type="pres">
      <dgm:prSet presAssocID="{0282E11D-FE21-4E8E-A5A4-1D8BC1BB0D16}" presName="childText" presStyleLbl="conFgAcc1" presStyleIdx="0" presStyleCnt="5">
        <dgm:presLayoutVars>
          <dgm:bulletEnabled val="1"/>
        </dgm:presLayoutVars>
      </dgm:prSet>
      <dgm:spPr/>
    </dgm:pt>
    <dgm:pt modelId="{967C8900-F880-44CB-990F-94456647142C}" type="pres">
      <dgm:prSet presAssocID="{06476453-ABF7-4BEE-A775-D8965B2B518A}" presName="spaceBetweenRectangles" presStyleCnt="0"/>
      <dgm:spPr/>
    </dgm:pt>
    <dgm:pt modelId="{705EF8B7-39C5-45F8-A4A8-D8325F43A772}" type="pres">
      <dgm:prSet presAssocID="{228A8499-E1B5-41C1-A284-26190BB688EC}" presName="parentLin" presStyleCnt="0"/>
      <dgm:spPr/>
    </dgm:pt>
    <dgm:pt modelId="{4B1E0296-7C5D-4BC2-AC27-47926E15DB19}" type="pres">
      <dgm:prSet presAssocID="{228A8499-E1B5-41C1-A284-26190BB688EC}" presName="parentLeftMargin" presStyleLbl="node1" presStyleIdx="0" presStyleCnt="5"/>
      <dgm:spPr/>
      <dgm:t>
        <a:bodyPr/>
        <a:lstStyle/>
        <a:p>
          <a:endParaRPr lang="sl-SI"/>
        </a:p>
      </dgm:t>
    </dgm:pt>
    <dgm:pt modelId="{5D88F58F-20A9-497F-B726-C0E4A91E3190}" type="pres">
      <dgm:prSet presAssocID="{228A8499-E1B5-41C1-A284-26190BB688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81E0F-67CE-40B1-B207-0396B8D61490}" type="pres">
      <dgm:prSet presAssocID="{228A8499-E1B5-41C1-A284-26190BB688EC}" presName="negativeSpace" presStyleCnt="0"/>
      <dgm:spPr/>
    </dgm:pt>
    <dgm:pt modelId="{8C4C3233-DBE7-4966-9893-F2CC66B55FCD}" type="pres">
      <dgm:prSet presAssocID="{228A8499-E1B5-41C1-A284-26190BB688EC}" presName="childText" presStyleLbl="conFgAcc1" presStyleIdx="1" presStyleCnt="5">
        <dgm:presLayoutVars>
          <dgm:bulletEnabled val="1"/>
        </dgm:presLayoutVars>
      </dgm:prSet>
      <dgm:spPr/>
    </dgm:pt>
    <dgm:pt modelId="{A20905EC-D3F7-4C52-94C0-ED7D4E4411E2}" type="pres">
      <dgm:prSet presAssocID="{A5466559-01B4-4651-942F-3472710B88FC}" presName="spaceBetweenRectangles" presStyleCnt="0"/>
      <dgm:spPr/>
    </dgm:pt>
    <dgm:pt modelId="{9FAA381C-DFE6-4FF5-8CEF-B25C80D70410}" type="pres">
      <dgm:prSet presAssocID="{B2B91A97-9F06-42F9-A10C-4983F43B0595}" presName="parentLin" presStyleCnt="0"/>
      <dgm:spPr/>
    </dgm:pt>
    <dgm:pt modelId="{56CBC0F2-DAE0-4668-9D09-4CFB247C8203}" type="pres">
      <dgm:prSet presAssocID="{B2B91A97-9F06-42F9-A10C-4983F43B0595}" presName="parentLeftMargin" presStyleLbl="node1" presStyleIdx="1" presStyleCnt="5"/>
      <dgm:spPr/>
      <dgm:t>
        <a:bodyPr/>
        <a:lstStyle/>
        <a:p>
          <a:endParaRPr lang="sl-SI"/>
        </a:p>
      </dgm:t>
    </dgm:pt>
    <dgm:pt modelId="{6E0B1101-A23F-4188-850A-C79924246E0D}" type="pres">
      <dgm:prSet presAssocID="{B2B91A97-9F06-42F9-A10C-4983F43B059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7C686-AF93-4342-8FF6-5668C8796AEC}" type="pres">
      <dgm:prSet presAssocID="{B2B91A97-9F06-42F9-A10C-4983F43B0595}" presName="negativeSpace" presStyleCnt="0"/>
      <dgm:spPr/>
    </dgm:pt>
    <dgm:pt modelId="{6EEB4293-8E3D-4645-BB68-D4C6DD0E302A}" type="pres">
      <dgm:prSet presAssocID="{B2B91A97-9F06-42F9-A10C-4983F43B0595}" presName="childText" presStyleLbl="conFgAcc1" presStyleIdx="2" presStyleCnt="5">
        <dgm:presLayoutVars>
          <dgm:bulletEnabled val="1"/>
        </dgm:presLayoutVars>
      </dgm:prSet>
      <dgm:spPr/>
    </dgm:pt>
    <dgm:pt modelId="{FDE84B56-D01F-4573-8280-F201FF0F9825}" type="pres">
      <dgm:prSet presAssocID="{8F805A6D-362D-4ED3-B4F4-C1BAE547D49B}" presName="spaceBetweenRectangles" presStyleCnt="0"/>
      <dgm:spPr/>
    </dgm:pt>
    <dgm:pt modelId="{B48C5866-B208-4F9D-A59A-9EEE39E1D012}" type="pres">
      <dgm:prSet presAssocID="{7EFED461-DF17-4E30-AE63-99C39FA92A14}" presName="parentLin" presStyleCnt="0"/>
      <dgm:spPr/>
    </dgm:pt>
    <dgm:pt modelId="{E9C8BBDB-6741-4C05-8688-6D98D0129D33}" type="pres">
      <dgm:prSet presAssocID="{7EFED461-DF17-4E30-AE63-99C39FA92A14}" presName="parentLeftMargin" presStyleLbl="node1" presStyleIdx="2" presStyleCnt="5"/>
      <dgm:spPr/>
      <dgm:t>
        <a:bodyPr/>
        <a:lstStyle/>
        <a:p>
          <a:endParaRPr lang="sl-SI"/>
        </a:p>
      </dgm:t>
    </dgm:pt>
    <dgm:pt modelId="{2B1D0FAD-2225-4A46-A31F-4A772CBC7BA5}" type="pres">
      <dgm:prSet presAssocID="{7EFED461-DF17-4E30-AE63-99C39FA92A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7412C-DF15-43D1-9F63-DC1ED5DCDDA9}" type="pres">
      <dgm:prSet presAssocID="{7EFED461-DF17-4E30-AE63-99C39FA92A14}" presName="negativeSpace" presStyleCnt="0"/>
      <dgm:spPr/>
    </dgm:pt>
    <dgm:pt modelId="{A8B4C98C-73CD-41ED-8927-BA45A02348E5}" type="pres">
      <dgm:prSet presAssocID="{7EFED461-DF17-4E30-AE63-99C39FA92A14}" presName="childText" presStyleLbl="conFgAcc1" presStyleIdx="3" presStyleCnt="5">
        <dgm:presLayoutVars>
          <dgm:bulletEnabled val="1"/>
        </dgm:presLayoutVars>
      </dgm:prSet>
      <dgm:spPr/>
    </dgm:pt>
    <dgm:pt modelId="{87433A80-6C2A-4283-ABA8-8874EF8050C0}" type="pres">
      <dgm:prSet presAssocID="{0B16AADF-E7B2-4BE2-BC97-415AD018F00C}" presName="spaceBetweenRectangles" presStyleCnt="0"/>
      <dgm:spPr/>
    </dgm:pt>
    <dgm:pt modelId="{EAA32BD3-EBAD-43BB-A208-9AF438C6F2C7}" type="pres">
      <dgm:prSet presAssocID="{00E51DEB-4804-4047-A54F-AD596AA9CFE7}" presName="parentLin" presStyleCnt="0"/>
      <dgm:spPr/>
    </dgm:pt>
    <dgm:pt modelId="{80DFECCE-2DDC-4382-A91D-677899FB1C93}" type="pres">
      <dgm:prSet presAssocID="{00E51DEB-4804-4047-A54F-AD596AA9CFE7}" presName="parentLeftMargin" presStyleLbl="node1" presStyleIdx="3" presStyleCnt="5"/>
      <dgm:spPr/>
      <dgm:t>
        <a:bodyPr/>
        <a:lstStyle/>
        <a:p>
          <a:endParaRPr lang="sl-SI"/>
        </a:p>
      </dgm:t>
    </dgm:pt>
    <dgm:pt modelId="{21B51069-9C68-4661-8C46-9FCA015C267D}" type="pres">
      <dgm:prSet presAssocID="{00E51DEB-4804-4047-A54F-AD596AA9CFE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1B0A1-653D-47D3-84A6-82D5D906EBD0}" type="pres">
      <dgm:prSet presAssocID="{00E51DEB-4804-4047-A54F-AD596AA9CFE7}" presName="negativeSpace" presStyleCnt="0"/>
      <dgm:spPr/>
    </dgm:pt>
    <dgm:pt modelId="{CD39C8D7-18C2-4003-A532-0030F9614761}" type="pres">
      <dgm:prSet presAssocID="{00E51DEB-4804-4047-A54F-AD596AA9CF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0CBB628-AB3D-444C-849A-7B725C7A1A34}" type="presOf" srcId="{228A8499-E1B5-41C1-A284-26190BB688EC}" destId="{4B1E0296-7C5D-4BC2-AC27-47926E15DB19}" srcOrd="0" destOrd="0" presId="urn:microsoft.com/office/officeart/2005/8/layout/list1"/>
    <dgm:cxn modelId="{BB237BB8-7598-420C-B96B-DC40165898CE}" type="presOf" srcId="{00E51DEB-4804-4047-A54F-AD596AA9CFE7}" destId="{80DFECCE-2DDC-4382-A91D-677899FB1C93}" srcOrd="0" destOrd="0" presId="urn:microsoft.com/office/officeart/2005/8/layout/list1"/>
    <dgm:cxn modelId="{79DFD19D-4485-494C-89F4-60ED4B614096}" type="presOf" srcId="{7EFED461-DF17-4E30-AE63-99C39FA92A14}" destId="{2B1D0FAD-2225-4A46-A31F-4A772CBC7BA5}" srcOrd="1" destOrd="0" presId="urn:microsoft.com/office/officeart/2005/8/layout/list1"/>
    <dgm:cxn modelId="{7FF46FB0-1A35-4984-9F7F-C0FA60944E82}" srcId="{36CAFA49-1E04-47AB-BA4B-2658AD1FE960}" destId="{228A8499-E1B5-41C1-A284-26190BB688EC}" srcOrd="1" destOrd="0" parTransId="{4901A3B0-F622-47B0-98DF-EF443A029682}" sibTransId="{A5466559-01B4-4651-942F-3472710B88FC}"/>
    <dgm:cxn modelId="{969BC174-A65C-499A-8EEF-8EB952AA1286}" type="presOf" srcId="{00E51DEB-4804-4047-A54F-AD596AA9CFE7}" destId="{21B51069-9C68-4661-8C46-9FCA015C267D}" srcOrd="1" destOrd="0" presId="urn:microsoft.com/office/officeart/2005/8/layout/list1"/>
    <dgm:cxn modelId="{A06E9E05-A8C8-4636-B87E-4D34DDE5AC8F}" type="presOf" srcId="{7EFED461-DF17-4E30-AE63-99C39FA92A14}" destId="{E9C8BBDB-6741-4C05-8688-6D98D0129D33}" srcOrd="0" destOrd="0" presId="urn:microsoft.com/office/officeart/2005/8/layout/list1"/>
    <dgm:cxn modelId="{1B11473C-DB13-4ECB-A620-AE158D6C9D25}" srcId="{36CAFA49-1E04-47AB-BA4B-2658AD1FE960}" destId="{B2B91A97-9F06-42F9-A10C-4983F43B0595}" srcOrd="2" destOrd="0" parTransId="{B17CD08D-7A5A-4947-85E0-8D986BE28F65}" sibTransId="{8F805A6D-362D-4ED3-B4F4-C1BAE547D49B}"/>
    <dgm:cxn modelId="{50DFC723-8111-4457-A8AF-EB62F7554A69}" srcId="{36CAFA49-1E04-47AB-BA4B-2658AD1FE960}" destId="{00E51DEB-4804-4047-A54F-AD596AA9CFE7}" srcOrd="4" destOrd="0" parTransId="{67317EB6-C157-47F6-BD79-972210D44527}" sibTransId="{3AE48099-FC21-45EA-8572-74C04E61A4A8}"/>
    <dgm:cxn modelId="{BE7CD3CF-5CA1-4B8C-8BE4-A0AD035FEF3B}" srcId="{36CAFA49-1E04-47AB-BA4B-2658AD1FE960}" destId="{7EFED461-DF17-4E30-AE63-99C39FA92A14}" srcOrd="3" destOrd="0" parTransId="{228BC0DB-2D8A-417D-9B66-31859B0CB027}" sibTransId="{0B16AADF-E7B2-4BE2-BC97-415AD018F00C}"/>
    <dgm:cxn modelId="{8491B9C6-9F65-47A9-8BF9-CC4AFA237285}" type="presOf" srcId="{0282E11D-FE21-4E8E-A5A4-1D8BC1BB0D16}" destId="{169FE90A-3ACD-470B-B456-11AB5791111E}" srcOrd="0" destOrd="0" presId="urn:microsoft.com/office/officeart/2005/8/layout/list1"/>
    <dgm:cxn modelId="{3322C113-47F6-467F-8643-21FCD1EC2423}" type="presOf" srcId="{228A8499-E1B5-41C1-A284-26190BB688EC}" destId="{5D88F58F-20A9-497F-B726-C0E4A91E3190}" srcOrd="1" destOrd="0" presId="urn:microsoft.com/office/officeart/2005/8/layout/list1"/>
    <dgm:cxn modelId="{168FF0A2-35AA-4227-A8CB-7F94B20FCF3E}" type="presOf" srcId="{B2B91A97-9F06-42F9-A10C-4983F43B0595}" destId="{56CBC0F2-DAE0-4668-9D09-4CFB247C8203}" srcOrd="0" destOrd="0" presId="urn:microsoft.com/office/officeart/2005/8/layout/list1"/>
    <dgm:cxn modelId="{A00A61F4-869F-41F5-A6CF-B4313E63AD98}" type="presOf" srcId="{36CAFA49-1E04-47AB-BA4B-2658AD1FE960}" destId="{073D6CE2-20AB-4811-97F6-A7E2A4BD5588}" srcOrd="0" destOrd="0" presId="urn:microsoft.com/office/officeart/2005/8/layout/list1"/>
    <dgm:cxn modelId="{823EF512-5C2C-4C44-8727-D6AD5BF18B48}" type="presOf" srcId="{0282E11D-FE21-4E8E-A5A4-1D8BC1BB0D16}" destId="{65F13A4A-0193-455C-9E6A-F318F543031D}" srcOrd="1" destOrd="0" presId="urn:microsoft.com/office/officeart/2005/8/layout/list1"/>
    <dgm:cxn modelId="{9762D350-9626-470D-AB4E-441F6A0880C3}" type="presOf" srcId="{B2B91A97-9F06-42F9-A10C-4983F43B0595}" destId="{6E0B1101-A23F-4188-850A-C79924246E0D}" srcOrd="1" destOrd="0" presId="urn:microsoft.com/office/officeart/2005/8/layout/list1"/>
    <dgm:cxn modelId="{A4D19EF2-1C8C-4701-B90A-6796DB3ECF73}" srcId="{36CAFA49-1E04-47AB-BA4B-2658AD1FE960}" destId="{0282E11D-FE21-4E8E-A5A4-1D8BC1BB0D16}" srcOrd="0" destOrd="0" parTransId="{181C5609-B215-4FEF-82C3-126DA8DD7958}" sibTransId="{06476453-ABF7-4BEE-A775-D8965B2B518A}"/>
    <dgm:cxn modelId="{2A6C56C7-6C37-47CB-B876-AEB735817012}" type="presParOf" srcId="{073D6CE2-20AB-4811-97F6-A7E2A4BD5588}" destId="{38835013-B6CC-49B0-91F7-9A1AB2DB0BAA}" srcOrd="0" destOrd="0" presId="urn:microsoft.com/office/officeart/2005/8/layout/list1"/>
    <dgm:cxn modelId="{292D08B6-47DB-4425-B0AA-7DEBC5FBEE3B}" type="presParOf" srcId="{38835013-B6CC-49B0-91F7-9A1AB2DB0BAA}" destId="{169FE90A-3ACD-470B-B456-11AB5791111E}" srcOrd="0" destOrd="0" presId="urn:microsoft.com/office/officeart/2005/8/layout/list1"/>
    <dgm:cxn modelId="{A3EB31BA-3614-4D38-8A6E-36DC6441E598}" type="presParOf" srcId="{38835013-B6CC-49B0-91F7-9A1AB2DB0BAA}" destId="{65F13A4A-0193-455C-9E6A-F318F543031D}" srcOrd="1" destOrd="0" presId="urn:microsoft.com/office/officeart/2005/8/layout/list1"/>
    <dgm:cxn modelId="{AF68E411-FB99-4EB2-9816-A822B3B46748}" type="presParOf" srcId="{073D6CE2-20AB-4811-97F6-A7E2A4BD5588}" destId="{1216C389-94D3-4C48-84C1-C1815CAEB36A}" srcOrd="1" destOrd="0" presId="urn:microsoft.com/office/officeart/2005/8/layout/list1"/>
    <dgm:cxn modelId="{33592EBE-6076-47B1-BBDC-9E6C2696F460}" type="presParOf" srcId="{073D6CE2-20AB-4811-97F6-A7E2A4BD5588}" destId="{B663317B-F92B-48C0-AFF9-04CA821AC44F}" srcOrd="2" destOrd="0" presId="urn:microsoft.com/office/officeart/2005/8/layout/list1"/>
    <dgm:cxn modelId="{0370B6E2-AFC8-4A13-B25A-EE0B84DE5AE0}" type="presParOf" srcId="{073D6CE2-20AB-4811-97F6-A7E2A4BD5588}" destId="{967C8900-F880-44CB-990F-94456647142C}" srcOrd="3" destOrd="0" presId="urn:microsoft.com/office/officeart/2005/8/layout/list1"/>
    <dgm:cxn modelId="{D5DE9DD7-BA09-4C7F-8E04-A5D44FF228D3}" type="presParOf" srcId="{073D6CE2-20AB-4811-97F6-A7E2A4BD5588}" destId="{705EF8B7-39C5-45F8-A4A8-D8325F43A772}" srcOrd="4" destOrd="0" presId="urn:microsoft.com/office/officeart/2005/8/layout/list1"/>
    <dgm:cxn modelId="{5893C4A7-E86E-4835-A778-CCD0D77F48A8}" type="presParOf" srcId="{705EF8B7-39C5-45F8-A4A8-D8325F43A772}" destId="{4B1E0296-7C5D-4BC2-AC27-47926E15DB19}" srcOrd="0" destOrd="0" presId="urn:microsoft.com/office/officeart/2005/8/layout/list1"/>
    <dgm:cxn modelId="{46AC92F9-4223-4ACB-9449-8549FE7D522D}" type="presParOf" srcId="{705EF8B7-39C5-45F8-A4A8-D8325F43A772}" destId="{5D88F58F-20A9-497F-B726-C0E4A91E3190}" srcOrd="1" destOrd="0" presId="urn:microsoft.com/office/officeart/2005/8/layout/list1"/>
    <dgm:cxn modelId="{1EF9C2D8-C52A-4BCD-A3E1-3C607468A79B}" type="presParOf" srcId="{073D6CE2-20AB-4811-97F6-A7E2A4BD5588}" destId="{A5C81E0F-67CE-40B1-B207-0396B8D61490}" srcOrd="5" destOrd="0" presId="urn:microsoft.com/office/officeart/2005/8/layout/list1"/>
    <dgm:cxn modelId="{F963A6F4-2190-40C6-B409-D5824E8DBD7B}" type="presParOf" srcId="{073D6CE2-20AB-4811-97F6-A7E2A4BD5588}" destId="{8C4C3233-DBE7-4966-9893-F2CC66B55FCD}" srcOrd="6" destOrd="0" presId="urn:microsoft.com/office/officeart/2005/8/layout/list1"/>
    <dgm:cxn modelId="{F18B5C8C-31DF-4C1A-9ECC-59C22180FB26}" type="presParOf" srcId="{073D6CE2-20AB-4811-97F6-A7E2A4BD5588}" destId="{A20905EC-D3F7-4C52-94C0-ED7D4E4411E2}" srcOrd="7" destOrd="0" presId="urn:microsoft.com/office/officeart/2005/8/layout/list1"/>
    <dgm:cxn modelId="{CCDB9998-14E4-4DBB-BC37-3E2C4680A22D}" type="presParOf" srcId="{073D6CE2-20AB-4811-97F6-A7E2A4BD5588}" destId="{9FAA381C-DFE6-4FF5-8CEF-B25C80D70410}" srcOrd="8" destOrd="0" presId="urn:microsoft.com/office/officeart/2005/8/layout/list1"/>
    <dgm:cxn modelId="{E803DB28-37D2-4D21-84BC-C5C9AAC0941E}" type="presParOf" srcId="{9FAA381C-DFE6-4FF5-8CEF-B25C80D70410}" destId="{56CBC0F2-DAE0-4668-9D09-4CFB247C8203}" srcOrd="0" destOrd="0" presId="urn:microsoft.com/office/officeart/2005/8/layout/list1"/>
    <dgm:cxn modelId="{10FC7F31-1B11-4488-A4ED-EE8E21FFEB83}" type="presParOf" srcId="{9FAA381C-DFE6-4FF5-8CEF-B25C80D70410}" destId="{6E0B1101-A23F-4188-850A-C79924246E0D}" srcOrd="1" destOrd="0" presId="urn:microsoft.com/office/officeart/2005/8/layout/list1"/>
    <dgm:cxn modelId="{9730C980-B36E-4016-AF46-2D0D0D498A57}" type="presParOf" srcId="{073D6CE2-20AB-4811-97F6-A7E2A4BD5588}" destId="{8C07C686-AF93-4342-8FF6-5668C8796AEC}" srcOrd="9" destOrd="0" presId="urn:microsoft.com/office/officeart/2005/8/layout/list1"/>
    <dgm:cxn modelId="{E0E725F7-1FFF-4554-9FF6-07D8833E97D0}" type="presParOf" srcId="{073D6CE2-20AB-4811-97F6-A7E2A4BD5588}" destId="{6EEB4293-8E3D-4645-BB68-D4C6DD0E302A}" srcOrd="10" destOrd="0" presId="urn:microsoft.com/office/officeart/2005/8/layout/list1"/>
    <dgm:cxn modelId="{D0256D16-5A63-4A51-97B4-5BB80987D105}" type="presParOf" srcId="{073D6CE2-20AB-4811-97F6-A7E2A4BD5588}" destId="{FDE84B56-D01F-4573-8280-F201FF0F9825}" srcOrd="11" destOrd="0" presId="urn:microsoft.com/office/officeart/2005/8/layout/list1"/>
    <dgm:cxn modelId="{9AAEB752-938D-4E2D-B4AF-9E94EA2229FD}" type="presParOf" srcId="{073D6CE2-20AB-4811-97F6-A7E2A4BD5588}" destId="{B48C5866-B208-4F9D-A59A-9EEE39E1D012}" srcOrd="12" destOrd="0" presId="urn:microsoft.com/office/officeart/2005/8/layout/list1"/>
    <dgm:cxn modelId="{996D32CB-06C6-4AA2-B169-3294B13998A0}" type="presParOf" srcId="{B48C5866-B208-4F9D-A59A-9EEE39E1D012}" destId="{E9C8BBDB-6741-4C05-8688-6D98D0129D33}" srcOrd="0" destOrd="0" presId="urn:microsoft.com/office/officeart/2005/8/layout/list1"/>
    <dgm:cxn modelId="{AA09B0B2-1962-4060-AEB4-6F552F064807}" type="presParOf" srcId="{B48C5866-B208-4F9D-A59A-9EEE39E1D012}" destId="{2B1D0FAD-2225-4A46-A31F-4A772CBC7BA5}" srcOrd="1" destOrd="0" presId="urn:microsoft.com/office/officeart/2005/8/layout/list1"/>
    <dgm:cxn modelId="{D4B2DA29-1781-486B-A660-1D41F94F943E}" type="presParOf" srcId="{073D6CE2-20AB-4811-97F6-A7E2A4BD5588}" destId="{AC17412C-DF15-43D1-9F63-DC1ED5DCDDA9}" srcOrd="13" destOrd="0" presId="urn:microsoft.com/office/officeart/2005/8/layout/list1"/>
    <dgm:cxn modelId="{87ABB1F8-5928-476B-AE19-75BD0A35A73D}" type="presParOf" srcId="{073D6CE2-20AB-4811-97F6-A7E2A4BD5588}" destId="{A8B4C98C-73CD-41ED-8927-BA45A02348E5}" srcOrd="14" destOrd="0" presId="urn:microsoft.com/office/officeart/2005/8/layout/list1"/>
    <dgm:cxn modelId="{F6205C87-5A54-4B50-A0DA-3DD173E13AAE}" type="presParOf" srcId="{073D6CE2-20AB-4811-97F6-A7E2A4BD5588}" destId="{87433A80-6C2A-4283-ABA8-8874EF8050C0}" srcOrd="15" destOrd="0" presId="urn:microsoft.com/office/officeart/2005/8/layout/list1"/>
    <dgm:cxn modelId="{EED09C3E-F8B0-4CA6-855E-BD8BEC6E20A1}" type="presParOf" srcId="{073D6CE2-20AB-4811-97F6-A7E2A4BD5588}" destId="{EAA32BD3-EBAD-43BB-A208-9AF438C6F2C7}" srcOrd="16" destOrd="0" presId="urn:microsoft.com/office/officeart/2005/8/layout/list1"/>
    <dgm:cxn modelId="{53CAAB3F-ADF6-4D9B-B98B-5CF669C2DED0}" type="presParOf" srcId="{EAA32BD3-EBAD-43BB-A208-9AF438C6F2C7}" destId="{80DFECCE-2DDC-4382-A91D-677899FB1C93}" srcOrd="0" destOrd="0" presId="urn:microsoft.com/office/officeart/2005/8/layout/list1"/>
    <dgm:cxn modelId="{C1D73460-482A-483C-9B7B-7FE3C75DEF55}" type="presParOf" srcId="{EAA32BD3-EBAD-43BB-A208-9AF438C6F2C7}" destId="{21B51069-9C68-4661-8C46-9FCA015C267D}" srcOrd="1" destOrd="0" presId="urn:microsoft.com/office/officeart/2005/8/layout/list1"/>
    <dgm:cxn modelId="{35599D8B-62F3-45DE-A4C2-92793A5C4D70}" type="presParOf" srcId="{073D6CE2-20AB-4811-97F6-A7E2A4BD5588}" destId="{7611B0A1-653D-47D3-84A6-82D5D906EBD0}" srcOrd="17" destOrd="0" presId="urn:microsoft.com/office/officeart/2005/8/layout/list1"/>
    <dgm:cxn modelId="{CB86A5C4-1636-48C8-9401-DC15B97AB648}" type="presParOf" srcId="{073D6CE2-20AB-4811-97F6-A7E2A4BD5588}" destId="{CD39C8D7-18C2-4003-A532-0030F961476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804840-A9F4-4F50-9910-AF21B18C3305}" type="doc">
      <dgm:prSet loTypeId="urn:microsoft.com/office/officeart/2005/8/layout/cycle8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20FBAD-E17B-4FD1-A5FC-65893046CE03}">
      <dgm:prSet phldrT="[Text]"/>
      <dgm:spPr/>
      <dgm:t>
        <a:bodyPr/>
        <a:lstStyle/>
        <a:p>
          <a:r>
            <a:rPr lang="sl-SI" dirty="0" smtClean="0"/>
            <a:t>Gradnja kompetenc</a:t>
          </a:r>
          <a:endParaRPr lang="en-US" dirty="0"/>
        </a:p>
      </dgm:t>
    </dgm:pt>
    <dgm:pt modelId="{3045D62B-6CD3-4964-9272-9F9888A732E8}" type="parTrans" cxnId="{D0BEF14C-1939-4F3E-8DD8-4AC62596FE6F}">
      <dgm:prSet/>
      <dgm:spPr/>
      <dgm:t>
        <a:bodyPr/>
        <a:lstStyle/>
        <a:p>
          <a:endParaRPr lang="en-US"/>
        </a:p>
      </dgm:t>
    </dgm:pt>
    <dgm:pt modelId="{784C5C23-4D06-4B01-92C1-13975BFF9BA6}" type="sibTrans" cxnId="{D0BEF14C-1939-4F3E-8DD8-4AC62596FE6F}">
      <dgm:prSet/>
      <dgm:spPr/>
      <dgm:t>
        <a:bodyPr/>
        <a:lstStyle/>
        <a:p>
          <a:endParaRPr lang="en-US"/>
        </a:p>
      </dgm:t>
    </dgm:pt>
    <dgm:pt modelId="{75D12C2C-5B86-4EAB-8D49-78AF406C4300}">
      <dgm:prSet phldrT="[Text]"/>
      <dgm:spPr/>
      <dgm:t>
        <a:bodyPr/>
        <a:lstStyle/>
        <a:p>
          <a:r>
            <a:rPr lang="sl-SI" dirty="0" smtClean="0"/>
            <a:t>Ohranjanje razpoložljivost</a:t>
          </a:r>
          <a:endParaRPr lang="en-US" dirty="0"/>
        </a:p>
      </dgm:t>
    </dgm:pt>
    <dgm:pt modelId="{83F4C689-A2CA-48E0-A7B3-BA2CBB5DD2B9}" type="parTrans" cxnId="{FD8FCF79-ACB4-41B8-B90F-3D460F1F5EF0}">
      <dgm:prSet/>
      <dgm:spPr/>
      <dgm:t>
        <a:bodyPr/>
        <a:lstStyle/>
        <a:p>
          <a:endParaRPr lang="en-US"/>
        </a:p>
      </dgm:t>
    </dgm:pt>
    <dgm:pt modelId="{110E8773-8C13-4CB2-8322-ABC20DA52BB4}" type="sibTrans" cxnId="{FD8FCF79-ACB4-41B8-B90F-3D460F1F5EF0}">
      <dgm:prSet/>
      <dgm:spPr/>
      <dgm:t>
        <a:bodyPr/>
        <a:lstStyle/>
        <a:p>
          <a:endParaRPr lang="en-US"/>
        </a:p>
      </dgm:t>
    </dgm:pt>
    <dgm:pt modelId="{58711E56-7AB9-4299-83CF-E6A60FFC3E75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Psihofizična kondicija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33950DD7-2369-45ED-B349-6D184E718113}" type="parTrans" cxnId="{5C1BA918-EFE3-4033-BA0E-8B7153509138}">
      <dgm:prSet/>
      <dgm:spPr/>
      <dgm:t>
        <a:bodyPr/>
        <a:lstStyle/>
        <a:p>
          <a:endParaRPr lang="en-US"/>
        </a:p>
      </dgm:t>
    </dgm:pt>
    <dgm:pt modelId="{0B51672C-0068-40AD-985C-5193B68500B7}" type="sibTrans" cxnId="{5C1BA918-EFE3-4033-BA0E-8B7153509138}">
      <dgm:prSet/>
      <dgm:spPr/>
      <dgm:t>
        <a:bodyPr/>
        <a:lstStyle/>
        <a:p>
          <a:endParaRPr lang="en-US"/>
        </a:p>
      </dgm:t>
    </dgm:pt>
    <dgm:pt modelId="{DB7607C6-DA0D-46FA-9D71-E42146ADA97A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Samoorganizacija dela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7B0905DD-2BCD-4102-9C3F-986D4E293724}" type="parTrans" cxnId="{1349A550-9D2B-48B2-8442-D2F29F1B25C3}">
      <dgm:prSet/>
      <dgm:spPr/>
      <dgm:t>
        <a:bodyPr/>
        <a:lstStyle/>
        <a:p>
          <a:endParaRPr lang="en-US"/>
        </a:p>
      </dgm:t>
    </dgm:pt>
    <dgm:pt modelId="{612BCFC9-1DD9-4F89-9A40-E7595AF59F38}" type="sibTrans" cxnId="{1349A550-9D2B-48B2-8442-D2F29F1B25C3}">
      <dgm:prSet/>
      <dgm:spPr/>
      <dgm:t>
        <a:bodyPr/>
        <a:lstStyle/>
        <a:p>
          <a:endParaRPr lang="en-US"/>
        </a:p>
      </dgm:t>
    </dgm:pt>
    <dgm:pt modelId="{C341966A-40DD-412F-94D3-9A288306790C}" type="pres">
      <dgm:prSet presAssocID="{6B804840-A9F4-4F50-9910-AF21B18C330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6CF2ADB-38E5-4BD6-865D-66F280E8E9F4}" type="pres">
      <dgm:prSet presAssocID="{6B804840-A9F4-4F50-9910-AF21B18C3305}" presName="wedge1" presStyleLbl="node1" presStyleIdx="0" presStyleCnt="4"/>
      <dgm:spPr/>
      <dgm:t>
        <a:bodyPr/>
        <a:lstStyle/>
        <a:p>
          <a:endParaRPr lang="sl-SI"/>
        </a:p>
      </dgm:t>
    </dgm:pt>
    <dgm:pt modelId="{3E508655-518F-49C7-B0A8-EB7661740C32}" type="pres">
      <dgm:prSet presAssocID="{6B804840-A9F4-4F50-9910-AF21B18C3305}" presName="dummy1a" presStyleCnt="0"/>
      <dgm:spPr/>
    </dgm:pt>
    <dgm:pt modelId="{9594B301-19C4-458F-9D4C-B7B02A2C7B5A}" type="pres">
      <dgm:prSet presAssocID="{6B804840-A9F4-4F50-9910-AF21B18C3305}" presName="dummy1b" presStyleCnt="0"/>
      <dgm:spPr/>
    </dgm:pt>
    <dgm:pt modelId="{C9FAEFA1-D013-4DA6-A0EA-E41321DBCD41}" type="pres">
      <dgm:prSet presAssocID="{6B804840-A9F4-4F50-9910-AF21B18C330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4CD1E7-75F5-444E-8741-E1DA1BC8CA4D}" type="pres">
      <dgm:prSet presAssocID="{6B804840-A9F4-4F50-9910-AF21B18C3305}" presName="wedge2" presStyleLbl="node1" presStyleIdx="1" presStyleCnt="4"/>
      <dgm:spPr/>
      <dgm:t>
        <a:bodyPr/>
        <a:lstStyle/>
        <a:p>
          <a:endParaRPr lang="sl-SI"/>
        </a:p>
      </dgm:t>
    </dgm:pt>
    <dgm:pt modelId="{DB249304-408B-4ABD-9A88-7A18CB493E3E}" type="pres">
      <dgm:prSet presAssocID="{6B804840-A9F4-4F50-9910-AF21B18C3305}" presName="dummy2a" presStyleCnt="0"/>
      <dgm:spPr/>
    </dgm:pt>
    <dgm:pt modelId="{8763C910-CB15-452E-B85E-B644EEF08063}" type="pres">
      <dgm:prSet presAssocID="{6B804840-A9F4-4F50-9910-AF21B18C3305}" presName="dummy2b" presStyleCnt="0"/>
      <dgm:spPr/>
    </dgm:pt>
    <dgm:pt modelId="{AE835621-A115-4998-B393-35D249993057}" type="pres">
      <dgm:prSet presAssocID="{6B804840-A9F4-4F50-9910-AF21B18C330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E0CB127-747D-4941-8EBE-22BA8DC6EF9E}" type="pres">
      <dgm:prSet presAssocID="{6B804840-A9F4-4F50-9910-AF21B18C3305}" presName="wedge3" presStyleLbl="node1" presStyleIdx="2" presStyleCnt="4"/>
      <dgm:spPr/>
      <dgm:t>
        <a:bodyPr/>
        <a:lstStyle/>
        <a:p>
          <a:endParaRPr lang="sl-SI"/>
        </a:p>
      </dgm:t>
    </dgm:pt>
    <dgm:pt modelId="{4774AAF2-B534-440F-820D-1F443F903622}" type="pres">
      <dgm:prSet presAssocID="{6B804840-A9F4-4F50-9910-AF21B18C3305}" presName="dummy3a" presStyleCnt="0"/>
      <dgm:spPr/>
    </dgm:pt>
    <dgm:pt modelId="{F866440F-6B78-407E-BA4A-6E08F34919F9}" type="pres">
      <dgm:prSet presAssocID="{6B804840-A9F4-4F50-9910-AF21B18C3305}" presName="dummy3b" presStyleCnt="0"/>
      <dgm:spPr/>
    </dgm:pt>
    <dgm:pt modelId="{11707F01-4BFE-4769-ADB5-73D0E40A4293}" type="pres">
      <dgm:prSet presAssocID="{6B804840-A9F4-4F50-9910-AF21B18C330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E6BD8C7-7411-45B7-8F9F-5B34DBA62EED}" type="pres">
      <dgm:prSet presAssocID="{6B804840-A9F4-4F50-9910-AF21B18C3305}" presName="wedge4" presStyleLbl="node1" presStyleIdx="3" presStyleCnt="4"/>
      <dgm:spPr/>
      <dgm:t>
        <a:bodyPr/>
        <a:lstStyle/>
        <a:p>
          <a:endParaRPr lang="sl-SI"/>
        </a:p>
      </dgm:t>
    </dgm:pt>
    <dgm:pt modelId="{EC6F1CA6-F596-4FCC-A07B-D94E61636F13}" type="pres">
      <dgm:prSet presAssocID="{6B804840-A9F4-4F50-9910-AF21B18C3305}" presName="dummy4a" presStyleCnt="0"/>
      <dgm:spPr/>
    </dgm:pt>
    <dgm:pt modelId="{9C65427B-2FFB-43FF-BDE6-9BEE852596EC}" type="pres">
      <dgm:prSet presAssocID="{6B804840-A9F4-4F50-9910-AF21B18C3305}" presName="dummy4b" presStyleCnt="0"/>
      <dgm:spPr/>
    </dgm:pt>
    <dgm:pt modelId="{2D80EDD6-2776-40CE-841E-E257BCF00CC5}" type="pres">
      <dgm:prSet presAssocID="{6B804840-A9F4-4F50-9910-AF21B18C330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07F401-E664-4FF1-8BB6-8E3C16A4F0C7}" type="pres">
      <dgm:prSet presAssocID="{784C5C23-4D06-4B01-92C1-13975BFF9BA6}" presName="arrowWedge1" presStyleLbl="fgSibTrans2D1" presStyleIdx="0" presStyleCnt="4"/>
      <dgm:spPr/>
    </dgm:pt>
    <dgm:pt modelId="{1157BB58-2F32-4789-B4A9-599EAF605209}" type="pres">
      <dgm:prSet presAssocID="{110E8773-8C13-4CB2-8322-ABC20DA52BB4}" presName="arrowWedge2" presStyleLbl="fgSibTrans2D1" presStyleIdx="1" presStyleCnt="4"/>
      <dgm:spPr/>
    </dgm:pt>
    <dgm:pt modelId="{C7F5C820-86AF-47F6-9E78-0AA3106270A0}" type="pres">
      <dgm:prSet presAssocID="{0B51672C-0068-40AD-985C-5193B68500B7}" presName="arrowWedge3" presStyleLbl="fgSibTrans2D1" presStyleIdx="2" presStyleCnt="4"/>
      <dgm:spPr/>
    </dgm:pt>
    <dgm:pt modelId="{E9172753-50D7-47CF-93A9-37B7DAC40F37}" type="pres">
      <dgm:prSet presAssocID="{612BCFC9-1DD9-4F89-9A40-E7595AF59F38}" presName="arrowWedge4" presStyleLbl="fgSibTrans2D1" presStyleIdx="3" presStyleCnt="4"/>
      <dgm:spPr/>
    </dgm:pt>
  </dgm:ptLst>
  <dgm:cxnLst>
    <dgm:cxn modelId="{E7118E4A-D680-4DF3-BE55-803FAE56C28D}" type="presOf" srcId="{F720FBAD-E17B-4FD1-A5FC-65893046CE03}" destId="{96CF2ADB-38E5-4BD6-865D-66F280E8E9F4}" srcOrd="0" destOrd="0" presId="urn:microsoft.com/office/officeart/2005/8/layout/cycle8"/>
    <dgm:cxn modelId="{60CB7DF6-5AA4-4B66-A012-B8021CC2E55A}" type="presOf" srcId="{58711E56-7AB9-4299-83CF-E6A60FFC3E75}" destId="{11707F01-4BFE-4769-ADB5-73D0E40A4293}" srcOrd="1" destOrd="0" presId="urn:microsoft.com/office/officeart/2005/8/layout/cycle8"/>
    <dgm:cxn modelId="{D0BEF14C-1939-4F3E-8DD8-4AC62596FE6F}" srcId="{6B804840-A9F4-4F50-9910-AF21B18C3305}" destId="{F720FBAD-E17B-4FD1-A5FC-65893046CE03}" srcOrd="0" destOrd="0" parTransId="{3045D62B-6CD3-4964-9272-9F9888A732E8}" sibTransId="{784C5C23-4D06-4B01-92C1-13975BFF9BA6}"/>
    <dgm:cxn modelId="{8E39F835-9F55-477A-B414-6C2EF7A1D9F8}" type="presOf" srcId="{75D12C2C-5B86-4EAB-8D49-78AF406C4300}" destId="{AE835621-A115-4998-B393-35D249993057}" srcOrd="1" destOrd="0" presId="urn:microsoft.com/office/officeart/2005/8/layout/cycle8"/>
    <dgm:cxn modelId="{1654B5E8-529B-42C7-AC35-D14768BFD5A5}" type="presOf" srcId="{DB7607C6-DA0D-46FA-9D71-E42146ADA97A}" destId="{6E6BD8C7-7411-45B7-8F9F-5B34DBA62EED}" srcOrd="0" destOrd="0" presId="urn:microsoft.com/office/officeart/2005/8/layout/cycle8"/>
    <dgm:cxn modelId="{C2459B3E-A075-44AC-91C7-6C8AF258DF52}" type="presOf" srcId="{58711E56-7AB9-4299-83CF-E6A60FFC3E75}" destId="{4E0CB127-747D-4941-8EBE-22BA8DC6EF9E}" srcOrd="0" destOrd="0" presId="urn:microsoft.com/office/officeart/2005/8/layout/cycle8"/>
    <dgm:cxn modelId="{0D133222-2CAD-4F12-A113-38EAD2BDACE2}" type="presOf" srcId="{DB7607C6-DA0D-46FA-9D71-E42146ADA97A}" destId="{2D80EDD6-2776-40CE-841E-E257BCF00CC5}" srcOrd="1" destOrd="0" presId="urn:microsoft.com/office/officeart/2005/8/layout/cycle8"/>
    <dgm:cxn modelId="{5C1BA918-EFE3-4033-BA0E-8B7153509138}" srcId="{6B804840-A9F4-4F50-9910-AF21B18C3305}" destId="{58711E56-7AB9-4299-83CF-E6A60FFC3E75}" srcOrd="2" destOrd="0" parTransId="{33950DD7-2369-45ED-B349-6D184E718113}" sibTransId="{0B51672C-0068-40AD-985C-5193B68500B7}"/>
    <dgm:cxn modelId="{B5314C77-2A2E-4688-B9B4-25EC908EB361}" type="presOf" srcId="{F720FBAD-E17B-4FD1-A5FC-65893046CE03}" destId="{C9FAEFA1-D013-4DA6-A0EA-E41321DBCD41}" srcOrd="1" destOrd="0" presId="urn:microsoft.com/office/officeart/2005/8/layout/cycle8"/>
    <dgm:cxn modelId="{F4301A7A-DAED-4465-A162-69DD1034EFFA}" type="presOf" srcId="{6B804840-A9F4-4F50-9910-AF21B18C3305}" destId="{C341966A-40DD-412F-94D3-9A288306790C}" srcOrd="0" destOrd="0" presId="urn:microsoft.com/office/officeart/2005/8/layout/cycle8"/>
    <dgm:cxn modelId="{1349A550-9D2B-48B2-8442-D2F29F1B25C3}" srcId="{6B804840-A9F4-4F50-9910-AF21B18C3305}" destId="{DB7607C6-DA0D-46FA-9D71-E42146ADA97A}" srcOrd="3" destOrd="0" parTransId="{7B0905DD-2BCD-4102-9C3F-986D4E293724}" sibTransId="{612BCFC9-1DD9-4F89-9A40-E7595AF59F38}"/>
    <dgm:cxn modelId="{28C10934-DF78-4266-ACDA-7F9E732D5E86}" type="presOf" srcId="{75D12C2C-5B86-4EAB-8D49-78AF406C4300}" destId="{CE4CD1E7-75F5-444E-8741-E1DA1BC8CA4D}" srcOrd="0" destOrd="0" presId="urn:microsoft.com/office/officeart/2005/8/layout/cycle8"/>
    <dgm:cxn modelId="{FD8FCF79-ACB4-41B8-B90F-3D460F1F5EF0}" srcId="{6B804840-A9F4-4F50-9910-AF21B18C3305}" destId="{75D12C2C-5B86-4EAB-8D49-78AF406C4300}" srcOrd="1" destOrd="0" parTransId="{83F4C689-A2CA-48E0-A7B3-BA2CBB5DD2B9}" sibTransId="{110E8773-8C13-4CB2-8322-ABC20DA52BB4}"/>
    <dgm:cxn modelId="{B2578626-31C7-4B1C-B918-19CBA81F4AF3}" type="presParOf" srcId="{C341966A-40DD-412F-94D3-9A288306790C}" destId="{96CF2ADB-38E5-4BD6-865D-66F280E8E9F4}" srcOrd="0" destOrd="0" presId="urn:microsoft.com/office/officeart/2005/8/layout/cycle8"/>
    <dgm:cxn modelId="{D15A7AB5-28C9-48EB-8B9B-4E058D27C651}" type="presParOf" srcId="{C341966A-40DD-412F-94D3-9A288306790C}" destId="{3E508655-518F-49C7-B0A8-EB7661740C32}" srcOrd="1" destOrd="0" presId="urn:microsoft.com/office/officeart/2005/8/layout/cycle8"/>
    <dgm:cxn modelId="{6DE74CF6-8737-4A43-9D53-C35AF3E0E669}" type="presParOf" srcId="{C341966A-40DD-412F-94D3-9A288306790C}" destId="{9594B301-19C4-458F-9D4C-B7B02A2C7B5A}" srcOrd="2" destOrd="0" presId="urn:microsoft.com/office/officeart/2005/8/layout/cycle8"/>
    <dgm:cxn modelId="{C504F54D-A8A9-4A87-AD1A-F1F8159B3546}" type="presParOf" srcId="{C341966A-40DD-412F-94D3-9A288306790C}" destId="{C9FAEFA1-D013-4DA6-A0EA-E41321DBCD41}" srcOrd="3" destOrd="0" presId="urn:microsoft.com/office/officeart/2005/8/layout/cycle8"/>
    <dgm:cxn modelId="{2629B106-0440-441B-8408-166EDC48AF1D}" type="presParOf" srcId="{C341966A-40DD-412F-94D3-9A288306790C}" destId="{CE4CD1E7-75F5-444E-8741-E1DA1BC8CA4D}" srcOrd="4" destOrd="0" presId="urn:microsoft.com/office/officeart/2005/8/layout/cycle8"/>
    <dgm:cxn modelId="{FB119919-E095-4BF0-94C6-23E394A28EC4}" type="presParOf" srcId="{C341966A-40DD-412F-94D3-9A288306790C}" destId="{DB249304-408B-4ABD-9A88-7A18CB493E3E}" srcOrd="5" destOrd="0" presId="urn:microsoft.com/office/officeart/2005/8/layout/cycle8"/>
    <dgm:cxn modelId="{4AFB6ED8-E694-4CBE-82FC-D50801B79A68}" type="presParOf" srcId="{C341966A-40DD-412F-94D3-9A288306790C}" destId="{8763C910-CB15-452E-B85E-B644EEF08063}" srcOrd="6" destOrd="0" presId="urn:microsoft.com/office/officeart/2005/8/layout/cycle8"/>
    <dgm:cxn modelId="{A5E38D5D-43CC-426E-801B-40799699627E}" type="presParOf" srcId="{C341966A-40DD-412F-94D3-9A288306790C}" destId="{AE835621-A115-4998-B393-35D249993057}" srcOrd="7" destOrd="0" presId="urn:microsoft.com/office/officeart/2005/8/layout/cycle8"/>
    <dgm:cxn modelId="{07BBCFB8-BB23-49FF-9FB5-974B408A644A}" type="presParOf" srcId="{C341966A-40DD-412F-94D3-9A288306790C}" destId="{4E0CB127-747D-4941-8EBE-22BA8DC6EF9E}" srcOrd="8" destOrd="0" presId="urn:microsoft.com/office/officeart/2005/8/layout/cycle8"/>
    <dgm:cxn modelId="{316EF237-2BB7-48E7-9345-04A2BCCEDBBD}" type="presParOf" srcId="{C341966A-40DD-412F-94D3-9A288306790C}" destId="{4774AAF2-B534-440F-820D-1F443F903622}" srcOrd="9" destOrd="0" presId="urn:microsoft.com/office/officeart/2005/8/layout/cycle8"/>
    <dgm:cxn modelId="{3415382A-9933-43D0-956D-224D08E8B458}" type="presParOf" srcId="{C341966A-40DD-412F-94D3-9A288306790C}" destId="{F866440F-6B78-407E-BA4A-6E08F34919F9}" srcOrd="10" destOrd="0" presId="urn:microsoft.com/office/officeart/2005/8/layout/cycle8"/>
    <dgm:cxn modelId="{DDDAA66B-3BD6-4894-AE61-6C15F8449CB5}" type="presParOf" srcId="{C341966A-40DD-412F-94D3-9A288306790C}" destId="{11707F01-4BFE-4769-ADB5-73D0E40A4293}" srcOrd="11" destOrd="0" presId="urn:microsoft.com/office/officeart/2005/8/layout/cycle8"/>
    <dgm:cxn modelId="{6173F4D3-D0C0-42AB-A141-152E7E83DFEF}" type="presParOf" srcId="{C341966A-40DD-412F-94D3-9A288306790C}" destId="{6E6BD8C7-7411-45B7-8F9F-5B34DBA62EED}" srcOrd="12" destOrd="0" presId="urn:microsoft.com/office/officeart/2005/8/layout/cycle8"/>
    <dgm:cxn modelId="{C627289E-47E1-4DDA-8A22-13E5F0F516D0}" type="presParOf" srcId="{C341966A-40DD-412F-94D3-9A288306790C}" destId="{EC6F1CA6-F596-4FCC-A07B-D94E61636F13}" srcOrd="13" destOrd="0" presId="urn:microsoft.com/office/officeart/2005/8/layout/cycle8"/>
    <dgm:cxn modelId="{E951C89F-E49F-487D-A442-6A470C9DA47D}" type="presParOf" srcId="{C341966A-40DD-412F-94D3-9A288306790C}" destId="{9C65427B-2FFB-43FF-BDE6-9BEE852596EC}" srcOrd="14" destOrd="0" presId="urn:microsoft.com/office/officeart/2005/8/layout/cycle8"/>
    <dgm:cxn modelId="{2CB175C1-1312-4FD1-8D3E-AE586384CB07}" type="presParOf" srcId="{C341966A-40DD-412F-94D3-9A288306790C}" destId="{2D80EDD6-2776-40CE-841E-E257BCF00CC5}" srcOrd="15" destOrd="0" presId="urn:microsoft.com/office/officeart/2005/8/layout/cycle8"/>
    <dgm:cxn modelId="{5885F302-71A9-4E2F-B138-8413B9FF43AA}" type="presParOf" srcId="{C341966A-40DD-412F-94D3-9A288306790C}" destId="{FF07F401-E664-4FF1-8BB6-8E3C16A4F0C7}" srcOrd="16" destOrd="0" presId="urn:microsoft.com/office/officeart/2005/8/layout/cycle8"/>
    <dgm:cxn modelId="{3DC8ED19-F13C-461D-838A-E4197EBFC3B1}" type="presParOf" srcId="{C341966A-40DD-412F-94D3-9A288306790C}" destId="{1157BB58-2F32-4789-B4A9-599EAF605209}" srcOrd="17" destOrd="0" presId="urn:microsoft.com/office/officeart/2005/8/layout/cycle8"/>
    <dgm:cxn modelId="{4E2F6224-6433-4B2C-82E2-09842427B8E5}" type="presParOf" srcId="{C341966A-40DD-412F-94D3-9A288306790C}" destId="{C7F5C820-86AF-47F6-9E78-0AA3106270A0}" srcOrd="18" destOrd="0" presId="urn:microsoft.com/office/officeart/2005/8/layout/cycle8"/>
    <dgm:cxn modelId="{D1E5CA2C-AC1B-4F83-86E4-C056D167DC17}" type="presParOf" srcId="{C341966A-40DD-412F-94D3-9A288306790C}" destId="{E9172753-50D7-47CF-93A9-37B7DAC40F3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E813A4-AD74-46F4-AB8B-7CDCAE3C4C47}" type="doc">
      <dgm:prSet loTypeId="urn:microsoft.com/office/officeart/2005/8/layout/h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D8E56C-637D-42D0-A525-9AF89805D288}">
      <dgm:prSet phldrT="[Text]"/>
      <dgm:spPr/>
      <dgm:t>
        <a:bodyPr/>
        <a:lstStyle/>
        <a:p>
          <a:r>
            <a:rPr lang="sl-SI" dirty="0" smtClean="0"/>
            <a:t>Dihalne vaje</a:t>
          </a:r>
          <a:endParaRPr lang="en-US" dirty="0"/>
        </a:p>
      </dgm:t>
    </dgm:pt>
    <dgm:pt modelId="{62325A77-7865-4989-B5CB-F2016A8BE66D}" type="parTrans" cxnId="{14C32870-583A-4597-9197-3DFB0F21D3CC}">
      <dgm:prSet/>
      <dgm:spPr/>
      <dgm:t>
        <a:bodyPr/>
        <a:lstStyle/>
        <a:p>
          <a:endParaRPr lang="en-US"/>
        </a:p>
      </dgm:t>
    </dgm:pt>
    <dgm:pt modelId="{189E10B5-F566-45F2-B27D-9B7B6C66A62D}" type="sibTrans" cxnId="{14C32870-583A-4597-9197-3DFB0F21D3CC}">
      <dgm:prSet/>
      <dgm:spPr/>
      <dgm:t>
        <a:bodyPr/>
        <a:lstStyle/>
        <a:p>
          <a:endParaRPr lang="en-US"/>
        </a:p>
      </dgm:t>
    </dgm:pt>
    <dgm:pt modelId="{C60F95D2-455C-418E-A05F-6A3311978605}">
      <dgm:prSet phldrT="[Text]"/>
      <dgm:spPr/>
      <dgm:t>
        <a:bodyPr/>
        <a:lstStyle/>
        <a:p>
          <a:r>
            <a:rPr lang="sl-SI" dirty="0" smtClean="0"/>
            <a:t>Sprostitvene tehnike</a:t>
          </a:r>
          <a:endParaRPr lang="en-US" dirty="0"/>
        </a:p>
      </dgm:t>
    </dgm:pt>
    <dgm:pt modelId="{105608D8-B521-4104-AC37-925D4F12EF8E}" type="parTrans" cxnId="{D3464057-5E3A-48B5-87CD-1AF02CD45CCD}">
      <dgm:prSet/>
      <dgm:spPr/>
      <dgm:t>
        <a:bodyPr/>
        <a:lstStyle/>
        <a:p>
          <a:endParaRPr lang="en-US"/>
        </a:p>
      </dgm:t>
    </dgm:pt>
    <dgm:pt modelId="{18923FED-8B9A-4503-A779-48B3873A3FAD}" type="sibTrans" cxnId="{D3464057-5E3A-48B5-87CD-1AF02CD45CCD}">
      <dgm:prSet/>
      <dgm:spPr/>
      <dgm:t>
        <a:bodyPr/>
        <a:lstStyle/>
        <a:p>
          <a:endParaRPr lang="en-US"/>
        </a:p>
      </dgm:t>
    </dgm:pt>
    <dgm:pt modelId="{E2229292-AC87-4EBB-9CD1-849DCBBAA1CB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Nordijska hoja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F74F33F6-8C81-440B-A333-76BA5E32576F}" type="parTrans" cxnId="{54CCC9A7-D237-47E4-9A46-2486F86C3E19}">
      <dgm:prSet/>
      <dgm:spPr/>
      <dgm:t>
        <a:bodyPr/>
        <a:lstStyle/>
        <a:p>
          <a:endParaRPr lang="en-US"/>
        </a:p>
      </dgm:t>
    </dgm:pt>
    <dgm:pt modelId="{B3602D8E-C0C2-41F6-85F0-25F423915C1A}" type="sibTrans" cxnId="{54CCC9A7-D237-47E4-9A46-2486F86C3E19}">
      <dgm:prSet/>
      <dgm:spPr/>
      <dgm:t>
        <a:bodyPr/>
        <a:lstStyle/>
        <a:p>
          <a:endParaRPr lang="en-US"/>
        </a:p>
      </dgm:t>
    </dgm:pt>
    <dgm:pt modelId="{7EEBCDE4-111F-4278-A595-185F62585821}">
      <dgm:prSet phldrT="[Text]"/>
      <dgm:spPr/>
      <dgm:t>
        <a:bodyPr/>
        <a:lstStyle/>
        <a:p>
          <a:r>
            <a:rPr lang="sl-SI" dirty="0" smtClean="0">
              <a:solidFill>
                <a:schemeClr val="tx2">
                  <a:lumMod val="60000"/>
                  <a:lumOff val="40000"/>
                </a:schemeClr>
              </a:solidFill>
            </a:rPr>
            <a:t>Meditacija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501E39DA-C244-4B08-B0C5-E010BF49F4CC}" type="parTrans" cxnId="{556562A1-69DA-426E-A58B-9AF7EA6F8505}">
      <dgm:prSet/>
      <dgm:spPr/>
      <dgm:t>
        <a:bodyPr/>
        <a:lstStyle/>
        <a:p>
          <a:endParaRPr lang="en-US"/>
        </a:p>
      </dgm:t>
    </dgm:pt>
    <dgm:pt modelId="{E81AABA9-7A83-4F11-850B-C42CAEEF69AC}" type="sibTrans" cxnId="{556562A1-69DA-426E-A58B-9AF7EA6F8505}">
      <dgm:prSet/>
      <dgm:spPr/>
      <dgm:t>
        <a:bodyPr/>
        <a:lstStyle/>
        <a:p>
          <a:endParaRPr lang="en-US"/>
        </a:p>
      </dgm:t>
    </dgm:pt>
    <dgm:pt modelId="{BAE94D22-C1A9-43EC-A68D-EB3DAAFCAF32}">
      <dgm:prSet phldrT="[Text]"/>
      <dgm:spPr/>
      <dgm:t>
        <a:bodyPr/>
        <a:lstStyle/>
        <a:p>
          <a:r>
            <a:rPr lang="sl-SI" dirty="0" smtClean="0"/>
            <a:t>Dihanje s trebušno prepono</a:t>
          </a:r>
          <a:endParaRPr lang="en-US" dirty="0"/>
        </a:p>
      </dgm:t>
    </dgm:pt>
    <dgm:pt modelId="{6C816A4C-8B15-4574-8AD7-0D9797898C49}" type="parTrans" cxnId="{B1EF1CB1-FAFB-4A83-8455-307F83EA9CB4}">
      <dgm:prSet/>
      <dgm:spPr/>
      <dgm:t>
        <a:bodyPr/>
        <a:lstStyle/>
        <a:p>
          <a:endParaRPr lang="en-US"/>
        </a:p>
      </dgm:t>
    </dgm:pt>
    <dgm:pt modelId="{42C84F6E-DAF5-42B2-8977-FD946DD3B226}" type="sibTrans" cxnId="{B1EF1CB1-FAFB-4A83-8455-307F83EA9CB4}">
      <dgm:prSet/>
      <dgm:spPr/>
      <dgm:t>
        <a:bodyPr/>
        <a:lstStyle/>
        <a:p>
          <a:endParaRPr lang="en-US"/>
        </a:p>
      </dgm:t>
    </dgm:pt>
    <dgm:pt modelId="{7159D9A5-0927-4C03-BAD5-6EBDD2F4D445}">
      <dgm:prSet phldrT="[Text]"/>
      <dgm:spPr/>
      <dgm:t>
        <a:bodyPr/>
        <a:lstStyle/>
        <a:p>
          <a:r>
            <a:rPr lang="sl-SI" dirty="0" smtClean="0"/>
            <a:t>Avtogeni trening</a:t>
          </a:r>
          <a:endParaRPr lang="en-US" dirty="0"/>
        </a:p>
      </dgm:t>
    </dgm:pt>
    <dgm:pt modelId="{2D378A81-5FAB-4B7C-9FB2-5A0997DB63E9}" type="parTrans" cxnId="{6E7198A9-8D64-4BD6-AD0E-5E40431E55A3}">
      <dgm:prSet/>
      <dgm:spPr/>
      <dgm:t>
        <a:bodyPr/>
        <a:lstStyle/>
        <a:p>
          <a:endParaRPr lang="en-US"/>
        </a:p>
      </dgm:t>
    </dgm:pt>
    <dgm:pt modelId="{DF8A234E-6F67-456B-8A2C-33578E1955DF}" type="sibTrans" cxnId="{6E7198A9-8D64-4BD6-AD0E-5E40431E55A3}">
      <dgm:prSet/>
      <dgm:spPr/>
      <dgm:t>
        <a:bodyPr/>
        <a:lstStyle/>
        <a:p>
          <a:endParaRPr lang="en-US"/>
        </a:p>
      </dgm:t>
    </dgm:pt>
    <dgm:pt modelId="{96D0DD85-9217-44E4-B717-AE3BF3B6586E}">
      <dgm:prSet phldrT="[Text]"/>
      <dgm:spPr/>
      <dgm:t>
        <a:bodyPr/>
        <a:lstStyle/>
        <a:p>
          <a:r>
            <a:rPr lang="sl-SI" dirty="0" smtClean="0"/>
            <a:t>Gibanje in dihanje</a:t>
          </a:r>
          <a:endParaRPr lang="en-US" dirty="0"/>
        </a:p>
      </dgm:t>
    </dgm:pt>
    <dgm:pt modelId="{F6B9C0B2-6C53-4D69-9F19-5D2058ABE5EE}" type="parTrans" cxnId="{1ED8214C-4DC4-4B6E-9849-29302CE9E9FC}">
      <dgm:prSet/>
      <dgm:spPr/>
      <dgm:t>
        <a:bodyPr/>
        <a:lstStyle/>
        <a:p>
          <a:endParaRPr lang="en-US"/>
        </a:p>
      </dgm:t>
    </dgm:pt>
    <dgm:pt modelId="{BA2E9758-D536-40EC-ABF2-DD3D35E4E315}" type="sibTrans" cxnId="{1ED8214C-4DC4-4B6E-9849-29302CE9E9FC}">
      <dgm:prSet/>
      <dgm:spPr/>
      <dgm:t>
        <a:bodyPr/>
        <a:lstStyle/>
        <a:p>
          <a:endParaRPr lang="en-US"/>
        </a:p>
      </dgm:t>
    </dgm:pt>
    <dgm:pt modelId="{20823963-20D8-40AA-A603-2F7337EE05F2}">
      <dgm:prSet phldrT="[Text]"/>
      <dgm:spPr/>
      <dgm:t>
        <a:bodyPr/>
        <a:lstStyle/>
        <a:p>
          <a:r>
            <a:rPr lang="sl-SI" dirty="0" smtClean="0"/>
            <a:t>Joga</a:t>
          </a:r>
          <a:endParaRPr lang="en-US" dirty="0"/>
        </a:p>
      </dgm:t>
    </dgm:pt>
    <dgm:pt modelId="{B0A283AA-7DEC-46CA-8652-4BDEFC1DFB7B}" type="parTrans" cxnId="{A278FD60-1B97-47CD-A9D7-2C40EE016DE8}">
      <dgm:prSet/>
      <dgm:spPr/>
      <dgm:t>
        <a:bodyPr/>
        <a:lstStyle/>
        <a:p>
          <a:endParaRPr lang="en-US"/>
        </a:p>
      </dgm:t>
    </dgm:pt>
    <dgm:pt modelId="{25140824-0253-4F36-ACF9-3FFA3E984A12}" type="sibTrans" cxnId="{A278FD60-1B97-47CD-A9D7-2C40EE016DE8}">
      <dgm:prSet/>
      <dgm:spPr/>
      <dgm:t>
        <a:bodyPr/>
        <a:lstStyle/>
        <a:p>
          <a:endParaRPr lang="en-US"/>
        </a:p>
      </dgm:t>
    </dgm:pt>
    <dgm:pt modelId="{7BB7B936-30CD-4E76-A175-3779F8B9810A}" type="pres">
      <dgm:prSet presAssocID="{73E813A4-AD74-46F4-AB8B-7CDCAE3C4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64E8FB4-7EC6-4842-BEF5-EB0577A5A647}" type="pres">
      <dgm:prSet presAssocID="{73E813A4-AD74-46F4-AB8B-7CDCAE3C4C47}" presName="tSp" presStyleCnt="0"/>
      <dgm:spPr/>
    </dgm:pt>
    <dgm:pt modelId="{215584A9-711B-4938-8810-8B64328C3327}" type="pres">
      <dgm:prSet presAssocID="{73E813A4-AD74-46F4-AB8B-7CDCAE3C4C47}" presName="bSp" presStyleCnt="0"/>
      <dgm:spPr/>
    </dgm:pt>
    <dgm:pt modelId="{138355D6-808B-4178-AE4A-461E6EBE43D5}" type="pres">
      <dgm:prSet presAssocID="{73E813A4-AD74-46F4-AB8B-7CDCAE3C4C47}" presName="process" presStyleCnt="0"/>
      <dgm:spPr/>
    </dgm:pt>
    <dgm:pt modelId="{EDF9AA75-8049-4DF7-BB7C-F34F614E68B3}" type="pres">
      <dgm:prSet presAssocID="{36D8E56C-637D-42D0-A525-9AF89805D288}" presName="composite1" presStyleCnt="0"/>
      <dgm:spPr/>
    </dgm:pt>
    <dgm:pt modelId="{54A75FFB-CC4B-4B4F-89E7-62DDE41F4780}" type="pres">
      <dgm:prSet presAssocID="{36D8E56C-637D-42D0-A525-9AF89805D288}" presName="dummyNode1" presStyleLbl="node1" presStyleIdx="0" presStyleCnt="4"/>
      <dgm:spPr/>
    </dgm:pt>
    <dgm:pt modelId="{91870FC7-FEAD-4970-A18E-48D5A41C9EC2}" type="pres">
      <dgm:prSet presAssocID="{36D8E56C-637D-42D0-A525-9AF89805D28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4E58BC0-EBAD-4ED6-9931-D8EB9A52516A}" type="pres">
      <dgm:prSet presAssocID="{36D8E56C-637D-42D0-A525-9AF89805D28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1F443AF-6448-4ACA-AC24-9E7377339600}" type="pres">
      <dgm:prSet presAssocID="{36D8E56C-637D-42D0-A525-9AF89805D28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ED9364D-D331-44DD-84B1-908A0998BC2E}" type="pres">
      <dgm:prSet presAssocID="{36D8E56C-637D-42D0-A525-9AF89805D288}" presName="connSite1" presStyleCnt="0"/>
      <dgm:spPr/>
    </dgm:pt>
    <dgm:pt modelId="{3E5F530D-2A39-4933-9B71-55B51FB1323A}" type="pres">
      <dgm:prSet presAssocID="{189E10B5-F566-45F2-B27D-9B7B6C66A62D}" presName="Name9" presStyleLbl="sibTrans2D1" presStyleIdx="0" presStyleCnt="3"/>
      <dgm:spPr/>
      <dgm:t>
        <a:bodyPr/>
        <a:lstStyle/>
        <a:p>
          <a:endParaRPr lang="sl-SI"/>
        </a:p>
      </dgm:t>
    </dgm:pt>
    <dgm:pt modelId="{9BD4182A-E250-47CC-877A-403AEAD2D629}" type="pres">
      <dgm:prSet presAssocID="{C60F95D2-455C-418E-A05F-6A3311978605}" presName="composite2" presStyleCnt="0"/>
      <dgm:spPr/>
    </dgm:pt>
    <dgm:pt modelId="{DFDD8F12-F4A0-4391-8B86-19800C55F944}" type="pres">
      <dgm:prSet presAssocID="{C60F95D2-455C-418E-A05F-6A3311978605}" presName="dummyNode2" presStyleLbl="node1" presStyleIdx="0" presStyleCnt="4"/>
      <dgm:spPr/>
    </dgm:pt>
    <dgm:pt modelId="{1B392E5F-B53B-4B36-B49F-2ED557458CDF}" type="pres">
      <dgm:prSet presAssocID="{C60F95D2-455C-418E-A05F-6A3311978605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704C665-5D4F-483E-A9F3-C6EC065E7F45}" type="pres">
      <dgm:prSet presAssocID="{C60F95D2-455C-418E-A05F-6A3311978605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E27B79C-38E9-40B0-B15E-EBF49CEAD79A}" type="pres">
      <dgm:prSet presAssocID="{C60F95D2-455C-418E-A05F-6A3311978605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1D8925-8863-4DAA-9063-4053C066ED42}" type="pres">
      <dgm:prSet presAssocID="{C60F95D2-455C-418E-A05F-6A3311978605}" presName="connSite2" presStyleCnt="0"/>
      <dgm:spPr/>
    </dgm:pt>
    <dgm:pt modelId="{420D90E8-9584-499D-84B7-18CE2EAC3910}" type="pres">
      <dgm:prSet presAssocID="{18923FED-8B9A-4503-A779-48B3873A3FAD}" presName="Name18" presStyleLbl="sibTrans2D1" presStyleIdx="1" presStyleCnt="3"/>
      <dgm:spPr/>
      <dgm:t>
        <a:bodyPr/>
        <a:lstStyle/>
        <a:p>
          <a:endParaRPr lang="sl-SI"/>
        </a:p>
      </dgm:t>
    </dgm:pt>
    <dgm:pt modelId="{B4AE6070-FDC8-4D83-B5CA-254B7E29226C}" type="pres">
      <dgm:prSet presAssocID="{E2229292-AC87-4EBB-9CD1-849DCBBAA1CB}" presName="composite1" presStyleCnt="0"/>
      <dgm:spPr/>
    </dgm:pt>
    <dgm:pt modelId="{3C437457-E0A7-4AC6-A500-D384DEDCA1E7}" type="pres">
      <dgm:prSet presAssocID="{E2229292-AC87-4EBB-9CD1-849DCBBAA1CB}" presName="dummyNode1" presStyleLbl="node1" presStyleIdx="1" presStyleCnt="4"/>
      <dgm:spPr/>
    </dgm:pt>
    <dgm:pt modelId="{F98AE842-4E5C-41A0-9ED4-AB5B0F39F113}" type="pres">
      <dgm:prSet presAssocID="{E2229292-AC87-4EBB-9CD1-849DCBBAA1CB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E5F4EC-1A8A-4423-BDD6-62ADCF4C5652}" type="pres">
      <dgm:prSet presAssocID="{E2229292-AC87-4EBB-9CD1-849DCBBAA1CB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5BC6A2-BE4A-4CB2-B518-19204D3E9A64}" type="pres">
      <dgm:prSet presAssocID="{E2229292-AC87-4EBB-9CD1-849DCBBAA1CB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40C76FF-135B-42F3-BD90-67D1F4AE6AB0}" type="pres">
      <dgm:prSet presAssocID="{E2229292-AC87-4EBB-9CD1-849DCBBAA1CB}" presName="connSite1" presStyleCnt="0"/>
      <dgm:spPr/>
    </dgm:pt>
    <dgm:pt modelId="{B38F62AD-6C77-4E1D-A096-83BDE424AFE4}" type="pres">
      <dgm:prSet presAssocID="{B3602D8E-C0C2-41F6-85F0-25F423915C1A}" presName="Name9" presStyleLbl="sibTrans2D1" presStyleIdx="2" presStyleCnt="3"/>
      <dgm:spPr/>
      <dgm:t>
        <a:bodyPr/>
        <a:lstStyle/>
        <a:p>
          <a:endParaRPr lang="sl-SI"/>
        </a:p>
      </dgm:t>
    </dgm:pt>
    <dgm:pt modelId="{19396D4B-90AC-4ADD-8C1D-25DFE666936E}" type="pres">
      <dgm:prSet presAssocID="{7EEBCDE4-111F-4278-A595-185F62585821}" presName="composite2" presStyleCnt="0"/>
      <dgm:spPr/>
    </dgm:pt>
    <dgm:pt modelId="{C073483F-6ED7-4037-A521-169007AAE207}" type="pres">
      <dgm:prSet presAssocID="{7EEBCDE4-111F-4278-A595-185F62585821}" presName="dummyNode2" presStyleLbl="node1" presStyleIdx="2" presStyleCnt="4"/>
      <dgm:spPr/>
    </dgm:pt>
    <dgm:pt modelId="{D13614C0-BA80-4523-A920-274C5901E9AB}" type="pres">
      <dgm:prSet presAssocID="{7EEBCDE4-111F-4278-A595-185F62585821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5BF6D7-2383-465F-9EDA-9BEAF501377D}" type="pres">
      <dgm:prSet presAssocID="{7EEBCDE4-111F-4278-A595-185F6258582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838F7BA-3FB5-4D1F-B731-0659663B1FC7}" type="pres">
      <dgm:prSet presAssocID="{7EEBCDE4-111F-4278-A595-185F62585821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3DBE272-2D22-4789-8EE5-829FA29FC2A9}" type="pres">
      <dgm:prSet presAssocID="{7EEBCDE4-111F-4278-A595-185F62585821}" presName="connSite2" presStyleCnt="0"/>
      <dgm:spPr/>
    </dgm:pt>
  </dgm:ptLst>
  <dgm:cxnLst>
    <dgm:cxn modelId="{A278FD60-1B97-47CD-A9D7-2C40EE016DE8}" srcId="{7EEBCDE4-111F-4278-A595-185F62585821}" destId="{20823963-20D8-40AA-A603-2F7337EE05F2}" srcOrd="0" destOrd="0" parTransId="{B0A283AA-7DEC-46CA-8652-4BDEFC1DFB7B}" sibTransId="{25140824-0253-4F36-ACF9-3FFA3E984A12}"/>
    <dgm:cxn modelId="{E190D11E-A85B-40CF-ABCE-ED64D2C691AB}" type="presOf" srcId="{B3602D8E-C0C2-41F6-85F0-25F423915C1A}" destId="{B38F62AD-6C77-4E1D-A096-83BDE424AFE4}" srcOrd="0" destOrd="0" presId="urn:microsoft.com/office/officeart/2005/8/layout/hProcess4"/>
    <dgm:cxn modelId="{556562A1-69DA-426E-A58B-9AF7EA6F8505}" srcId="{73E813A4-AD74-46F4-AB8B-7CDCAE3C4C47}" destId="{7EEBCDE4-111F-4278-A595-185F62585821}" srcOrd="3" destOrd="0" parTransId="{501E39DA-C244-4B08-B0C5-E010BF49F4CC}" sibTransId="{E81AABA9-7A83-4F11-850B-C42CAEEF69AC}"/>
    <dgm:cxn modelId="{E89048A7-6296-4A2C-917B-800E84CD3E50}" type="presOf" srcId="{18923FED-8B9A-4503-A779-48B3873A3FAD}" destId="{420D90E8-9584-499D-84B7-18CE2EAC3910}" srcOrd="0" destOrd="0" presId="urn:microsoft.com/office/officeart/2005/8/layout/hProcess4"/>
    <dgm:cxn modelId="{28752BA4-A41B-4636-8B47-3BFA6F8CA8AE}" type="presOf" srcId="{7159D9A5-0927-4C03-BAD5-6EBDD2F4D445}" destId="{1B392E5F-B53B-4B36-B49F-2ED557458CDF}" srcOrd="0" destOrd="0" presId="urn:microsoft.com/office/officeart/2005/8/layout/hProcess4"/>
    <dgm:cxn modelId="{6D80AB70-174E-40A3-A4F8-720E9888BF86}" type="presOf" srcId="{7159D9A5-0927-4C03-BAD5-6EBDD2F4D445}" destId="{4704C665-5D4F-483E-A9F3-C6EC065E7F45}" srcOrd="1" destOrd="0" presId="urn:microsoft.com/office/officeart/2005/8/layout/hProcess4"/>
    <dgm:cxn modelId="{14C32870-583A-4597-9197-3DFB0F21D3CC}" srcId="{73E813A4-AD74-46F4-AB8B-7CDCAE3C4C47}" destId="{36D8E56C-637D-42D0-A525-9AF89805D288}" srcOrd="0" destOrd="0" parTransId="{62325A77-7865-4989-B5CB-F2016A8BE66D}" sibTransId="{189E10B5-F566-45F2-B27D-9B7B6C66A62D}"/>
    <dgm:cxn modelId="{A946F9F8-FAAF-48B3-BAB0-606B513ECEAC}" type="presOf" srcId="{BAE94D22-C1A9-43EC-A68D-EB3DAAFCAF32}" destId="{91870FC7-FEAD-4970-A18E-48D5A41C9EC2}" srcOrd="0" destOrd="0" presId="urn:microsoft.com/office/officeart/2005/8/layout/hProcess4"/>
    <dgm:cxn modelId="{7C01C379-F3DC-4FFC-8218-D4807B109C84}" type="presOf" srcId="{C60F95D2-455C-418E-A05F-6A3311978605}" destId="{1E27B79C-38E9-40B0-B15E-EBF49CEAD79A}" srcOrd="0" destOrd="0" presId="urn:microsoft.com/office/officeart/2005/8/layout/hProcess4"/>
    <dgm:cxn modelId="{571C4F89-EAEF-4135-A634-505EF5527887}" type="presOf" srcId="{73E813A4-AD74-46F4-AB8B-7CDCAE3C4C47}" destId="{7BB7B936-30CD-4E76-A175-3779F8B9810A}" srcOrd="0" destOrd="0" presId="urn:microsoft.com/office/officeart/2005/8/layout/hProcess4"/>
    <dgm:cxn modelId="{B58A223F-3E99-4816-B7C1-348093F1CBB1}" type="presOf" srcId="{189E10B5-F566-45F2-B27D-9B7B6C66A62D}" destId="{3E5F530D-2A39-4933-9B71-55B51FB1323A}" srcOrd="0" destOrd="0" presId="urn:microsoft.com/office/officeart/2005/8/layout/hProcess4"/>
    <dgm:cxn modelId="{1ED8214C-4DC4-4B6E-9849-29302CE9E9FC}" srcId="{E2229292-AC87-4EBB-9CD1-849DCBBAA1CB}" destId="{96D0DD85-9217-44E4-B717-AE3BF3B6586E}" srcOrd="0" destOrd="0" parTransId="{F6B9C0B2-6C53-4D69-9F19-5D2058ABE5EE}" sibTransId="{BA2E9758-D536-40EC-ABF2-DD3D35E4E315}"/>
    <dgm:cxn modelId="{D14A2591-C31F-4B1E-9678-2F82CBBAF21F}" type="presOf" srcId="{20823963-20D8-40AA-A603-2F7337EE05F2}" destId="{D13614C0-BA80-4523-A920-274C5901E9AB}" srcOrd="0" destOrd="0" presId="urn:microsoft.com/office/officeart/2005/8/layout/hProcess4"/>
    <dgm:cxn modelId="{8C9786CF-CB04-4DF4-9456-69A446EF5AB0}" type="presOf" srcId="{36D8E56C-637D-42D0-A525-9AF89805D288}" destId="{11F443AF-6448-4ACA-AC24-9E7377339600}" srcOrd="0" destOrd="0" presId="urn:microsoft.com/office/officeart/2005/8/layout/hProcess4"/>
    <dgm:cxn modelId="{E1D5CC3C-F6D4-4D5C-A31C-0DE25B579E54}" type="presOf" srcId="{20823963-20D8-40AA-A603-2F7337EE05F2}" destId="{295BF6D7-2383-465F-9EDA-9BEAF501377D}" srcOrd="1" destOrd="0" presId="urn:microsoft.com/office/officeart/2005/8/layout/hProcess4"/>
    <dgm:cxn modelId="{6E7198A9-8D64-4BD6-AD0E-5E40431E55A3}" srcId="{C60F95D2-455C-418E-A05F-6A3311978605}" destId="{7159D9A5-0927-4C03-BAD5-6EBDD2F4D445}" srcOrd="0" destOrd="0" parTransId="{2D378A81-5FAB-4B7C-9FB2-5A0997DB63E9}" sibTransId="{DF8A234E-6F67-456B-8A2C-33578E1955DF}"/>
    <dgm:cxn modelId="{1B89F835-2356-4940-AB8B-0306682B03E7}" type="presOf" srcId="{96D0DD85-9217-44E4-B717-AE3BF3B6586E}" destId="{F98AE842-4E5C-41A0-9ED4-AB5B0F39F113}" srcOrd="0" destOrd="0" presId="urn:microsoft.com/office/officeart/2005/8/layout/hProcess4"/>
    <dgm:cxn modelId="{B1EF1CB1-FAFB-4A83-8455-307F83EA9CB4}" srcId="{36D8E56C-637D-42D0-A525-9AF89805D288}" destId="{BAE94D22-C1A9-43EC-A68D-EB3DAAFCAF32}" srcOrd="0" destOrd="0" parTransId="{6C816A4C-8B15-4574-8AD7-0D9797898C49}" sibTransId="{42C84F6E-DAF5-42B2-8977-FD946DD3B226}"/>
    <dgm:cxn modelId="{54CCC9A7-D237-47E4-9A46-2486F86C3E19}" srcId="{73E813A4-AD74-46F4-AB8B-7CDCAE3C4C47}" destId="{E2229292-AC87-4EBB-9CD1-849DCBBAA1CB}" srcOrd="2" destOrd="0" parTransId="{F74F33F6-8C81-440B-A333-76BA5E32576F}" sibTransId="{B3602D8E-C0C2-41F6-85F0-25F423915C1A}"/>
    <dgm:cxn modelId="{0B76EE9E-C429-408D-B571-B822E3202910}" type="presOf" srcId="{BAE94D22-C1A9-43EC-A68D-EB3DAAFCAF32}" destId="{A4E58BC0-EBAD-4ED6-9931-D8EB9A52516A}" srcOrd="1" destOrd="0" presId="urn:microsoft.com/office/officeart/2005/8/layout/hProcess4"/>
    <dgm:cxn modelId="{43AE7B6A-28D7-4197-984F-0E89442F2340}" type="presOf" srcId="{96D0DD85-9217-44E4-B717-AE3BF3B6586E}" destId="{CEE5F4EC-1A8A-4423-BDD6-62ADCF4C5652}" srcOrd="1" destOrd="0" presId="urn:microsoft.com/office/officeart/2005/8/layout/hProcess4"/>
    <dgm:cxn modelId="{41798A48-983B-43B0-90B3-503A139DED42}" type="presOf" srcId="{E2229292-AC87-4EBB-9CD1-849DCBBAA1CB}" destId="{515BC6A2-BE4A-4CB2-B518-19204D3E9A64}" srcOrd="0" destOrd="0" presId="urn:microsoft.com/office/officeart/2005/8/layout/hProcess4"/>
    <dgm:cxn modelId="{697768D4-DB04-49DA-A5B1-2B7E248A66B8}" type="presOf" srcId="{7EEBCDE4-111F-4278-A595-185F62585821}" destId="{E838F7BA-3FB5-4D1F-B731-0659663B1FC7}" srcOrd="0" destOrd="0" presId="urn:microsoft.com/office/officeart/2005/8/layout/hProcess4"/>
    <dgm:cxn modelId="{D3464057-5E3A-48B5-87CD-1AF02CD45CCD}" srcId="{73E813A4-AD74-46F4-AB8B-7CDCAE3C4C47}" destId="{C60F95D2-455C-418E-A05F-6A3311978605}" srcOrd="1" destOrd="0" parTransId="{105608D8-B521-4104-AC37-925D4F12EF8E}" sibTransId="{18923FED-8B9A-4503-A779-48B3873A3FAD}"/>
    <dgm:cxn modelId="{36778ABE-A81B-4F85-95EE-D0EB8BAF4896}" type="presParOf" srcId="{7BB7B936-30CD-4E76-A175-3779F8B9810A}" destId="{364E8FB4-7EC6-4842-BEF5-EB0577A5A647}" srcOrd="0" destOrd="0" presId="urn:microsoft.com/office/officeart/2005/8/layout/hProcess4"/>
    <dgm:cxn modelId="{940A6401-4B81-4B11-A14D-D1799707E021}" type="presParOf" srcId="{7BB7B936-30CD-4E76-A175-3779F8B9810A}" destId="{215584A9-711B-4938-8810-8B64328C3327}" srcOrd="1" destOrd="0" presId="urn:microsoft.com/office/officeart/2005/8/layout/hProcess4"/>
    <dgm:cxn modelId="{FD3CF707-E2DD-4C46-96F7-C866014542B3}" type="presParOf" srcId="{7BB7B936-30CD-4E76-A175-3779F8B9810A}" destId="{138355D6-808B-4178-AE4A-461E6EBE43D5}" srcOrd="2" destOrd="0" presId="urn:microsoft.com/office/officeart/2005/8/layout/hProcess4"/>
    <dgm:cxn modelId="{589662F3-7CDE-4D24-A44C-06C6459C15FB}" type="presParOf" srcId="{138355D6-808B-4178-AE4A-461E6EBE43D5}" destId="{EDF9AA75-8049-4DF7-BB7C-F34F614E68B3}" srcOrd="0" destOrd="0" presId="urn:microsoft.com/office/officeart/2005/8/layout/hProcess4"/>
    <dgm:cxn modelId="{5AAC56F2-07DA-409D-8818-CF0075978C41}" type="presParOf" srcId="{EDF9AA75-8049-4DF7-BB7C-F34F614E68B3}" destId="{54A75FFB-CC4B-4B4F-89E7-62DDE41F4780}" srcOrd="0" destOrd="0" presId="urn:microsoft.com/office/officeart/2005/8/layout/hProcess4"/>
    <dgm:cxn modelId="{A074C994-BB20-4C03-BEC6-2DEA330AC009}" type="presParOf" srcId="{EDF9AA75-8049-4DF7-BB7C-F34F614E68B3}" destId="{91870FC7-FEAD-4970-A18E-48D5A41C9EC2}" srcOrd="1" destOrd="0" presId="urn:microsoft.com/office/officeart/2005/8/layout/hProcess4"/>
    <dgm:cxn modelId="{5FE94BFE-C69B-4360-9FEC-8ED9C9DC6D8F}" type="presParOf" srcId="{EDF9AA75-8049-4DF7-BB7C-F34F614E68B3}" destId="{A4E58BC0-EBAD-4ED6-9931-D8EB9A52516A}" srcOrd="2" destOrd="0" presId="urn:microsoft.com/office/officeart/2005/8/layout/hProcess4"/>
    <dgm:cxn modelId="{52CD73F1-92A0-44A2-AC59-18D0CD6B13C5}" type="presParOf" srcId="{EDF9AA75-8049-4DF7-BB7C-F34F614E68B3}" destId="{11F443AF-6448-4ACA-AC24-9E7377339600}" srcOrd="3" destOrd="0" presId="urn:microsoft.com/office/officeart/2005/8/layout/hProcess4"/>
    <dgm:cxn modelId="{CFF4B5D3-25B9-43CF-AB00-0E60D66698BF}" type="presParOf" srcId="{EDF9AA75-8049-4DF7-BB7C-F34F614E68B3}" destId="{DED9364D-D331-44DD-84B1-908A0998BC2E}" srcOrd="4" destOrd="0" presId="urn:microsoft.com/office/officeart/2005/8/layout/hProcess4"/>
    <dgm:cxn modelId="{0213AFAF-BDE3-45D1-885E-667A0BA76824}" type="presParOf" srcId="{138355D6-808B-4178-AE4A-461E6EBE43D5}" destId="{3E5F530D-2A39-4933-9B71-55B51FB1323A}" srcOrd="1" destOrd="0" presId="urn:microsoft.com/office/officeart/2005/8/layout/hProcess4"/>
    <dgm:cxn modelId="{A3EC2132-A0D2-4855-85CE-E9A6EDF3A0F8}" type="presParOf" srcId="{138355D6-808B-4178-AE4A-461E6EBE43D5}" destId="{9BD4182A-E250-47CC-877A-403AEAD2D629}" srcOrd="2" destOrd="0" presId="urn:microsoft.com/office/officeart/2005/8/layout/hProcess4"/>
    <dgm:cxn modelId="{A720CE81-7F69-48A4-A4D3-91DA93F8F65C}" type="presParOf" srcId="{9BD4182A-E250-47CC-877A-403AEAD2D629}" destId="{DFDD8F12-F4A0-4391-8B86-19800C55F944}" srcOrd="0" destOrd="0" presId="urn:microsoft.com/office/officeart/2005/8/layout/hProcess4"/>
    <dgm:cxn modelId="{B8BF848D-F4E5-499E-B286-96742C83C6AE}" type="presParOf" srcId="{9BD4182A-E250-47CC-877A-403AEAD2D629}" destId="{1B392E5F-B53B-4B36-B49F-2ED557458CDF}" srcOrd="1" destOrd="0" presId="urn:microsoft.com/office/officeart/2005/8/layout/hProcess4"/>
    <dgm:cxn modelId="{42432275-3923-4B46-9187-9B1483C087D0}" type="presParOf" srcId="{9BD4182A-E250-47CC-877A-403AEAD2D629}" destId="{4704C665-5D4F-483E-A9F3-C6EC065E7F45}" srcOrd="2" destOrd="0" presId="urn:microsoft.com/office/officeart/2005/8/layout/hProcess4"/>
    <dgm:cxn modelId="{5E70B92C-2DBD-4D83-9F56-249C50D75424}" type="presParOf" srcId="{9BD4182A-E250-47CC-877A-403AEAD2D629}" destId="{1E27B79C-38E9-40B0-B15E-EBF49CEAD79A}" srcOrd="3" destOrd="0" presId="urn:microsoft.com/office/officeart/2005/8/layout/hProcess4"/>
    <dgm:cxn modelId="{5FE4F264-15B0-4AF2-9EF9-F39B774CCE58}" type="presParOf" srcId="{9BD4182A-E250-47CC-877A-403AEAD2D629}" destId="{BB1D8925-8863-4DAA-9063-4053C066ED42}" srcOrd="4" destOrd="0" presId="urn:microsoft.com/office/officeart/2005/8/layout/hProcess4"/>
    <dgm:cxn modelId="{AFCC18D5-7552-45B8-8582-5B207C65EA10}" type="presParOf" srcId="{138355D6-808B-4178-AE4A-461E6EBE43D5}" destId="{420D90E8-9584-499D-84B7-18CE2EAC3910}" srcOrd="3" destOrd="0" presId="urn:microsoft.com/office/officeart/2005/8/layout/hProcess4"/>
    <dgm:cxn modelId="{67F39A06-3CAF-46BD-AF6D-DF4D497B774B}" type="presParOf" srcId="{138355D6-808B-4178-AE4A-461E6EBE43D5}" destId="{B4AE6070-FDC8-4D83-B5CA-254B7E29226C}" srcOrd="4" destOrd="0" presId="urn:microsoft.com/office/officeart/2005/8/layout/hProcess4"/>
    <dgm:cxn modelId="{881939FB-C62D-4A29-B3D6-AF5EA37C072D}" type="presParOf" srcId="{B4AE6070-FDC8-4D83-B5CA-254B7E29226C}" destId="{3C437457-E0A7-4AC6-A500-D384DEDCA1E7}" srcOrd="0" destOrd="0" presId="urn:microsoft.com/office/officeart/2005/8/layout/hProcess4"/>
    <dgm:cxn modelId="{8817CAD3-77A2-45C1-814D-4C0C8DE5FB61}" type="presParOf" srcId="{B4AE6070-FDC8-4D83-B5CA-254B7E29226C}" destId="{F98AE842-4E5C-41A0-9ED4-AB5B0F39F113}" srcOrd="1" destOrd="0" presId="urn:microsoft.com/office/officeart/2005/8/layout/hProcess4"/>
    <dgm:cxn modelId="{AD58D924-30FD-4194-AFB9-4756C18D09E7}" type="presParOf" srcId="{B4AE6070-FDC8-4D83-B5CA-254B7E29226C}" destId="{CEE5F4EC-1A8A-4423-BDD6-62ADCF4C5652}" srcOrd="2" destOrd="0" presId="urn:microsoft.com/office/officeart/2005/8/layout/hProcess4"/>
    <dgm:cxn modelId="{76958F36-3EAD-483D-9140-1BCA9B496C80}" type="presParOf" srcId="{B4AE6070-FDC8-4D83-B5CA-254B7E29226C}" destId="{515BC6A2-BE4A-4CB2-B518-19204D3E9A64}" srcOrd="3" destOrd="0" presId="urn:microsoft.com/office/officeart/2005/8/layout/hProcess4"/>
    <dgm:cxn modelId="{80202A4D-9A3E-4BFF-B711-FE1D7AE74414}" type="presParOf" srcId="{B4AE6070-FDC8-4D83-B5CA-254B7E29226C}" destId="{740C76FF-135B-42F3-BD90-67D1F4AE6AB0}" srcOrd="4" destOrd="0" presId="urn:microsoft.com/office/officeart/2005/8/layout/hProcess4"/>
    <dgm:cxn modelId="{958ED8C0-2F41-4F3B-8B6B-ED54DFB5F1A1}" type="presParOf" srcId="{138355D6-808B-4178-AE4A-461E6EBE43D5}" destId="{B38F62AD-6C77-4E1D-A096-83BDE424AFE4}" srcOrd="5" destOrd="0" presId="urn:microsoft.com/office/officeart/2005/8/layout/hProcess4"/>
    <dgm:cxn modelId="{9B2DFE3C-AB0E-4929-8B12-AC908571C270}" type="presParOf" srcId="{138355D6-808B-4178-AE4A-461E6EBE43D5}" destId="{19396D4B-90AC-4ADD-8C1D-25DFE666936E}" srcOrd="6" destOrd="0" presId="urn:microsoft.com/office/officeart/2005/8/layout/hProcess4"/>
    <dgm:cxn modelId="{E54154D7-0612-4E84-B554-5C11B8E5AFE6}" type="presParOf" srcId="{19396D4B-90AC-4ADD-8C1D-25DFE666936E}" destId="{C073483F-6ED7-4037-A521-169007AAE207}" srcOrd="0" destOrd="0" presId="urn:microsoft.com/office/officeart/2005/8/layout/hProcess4"/>
    <dgm:cxn modelId="{1D729074-3D98-4E93-B30F-EF480B11F6D0}" type="presParOf" srcId="{19396D4B-90AC-4ADD-8C1D-25DFE666936E}" destId="{D13614C0-BA80-4523-A920-274C5901E9AB}" srcOrd="1" destOrd="0" presId="urn:microsoft.com/office/officeart/2005/8/layout/hProcess4"/>
    <dgm:cxn modelId="{6BE137E7-2E66-40E5-B07A-892A7D94216C}" type="presParOf" srcId="{19396D4B-90AC-4ADD-8C1D-25DFE666936E}" destId="{295BF6D7-2383-465F-9EDA-9BEAF501377D}" srcOrd="2" destOrd="0" presId="urn:microsoft.com/office/officeart/2005/8/layout/hProcess4"/>
    <dgm:cxn modelId="{4112C16E-ABC0-4DB8-AF15-560F6C87F9D4}" type="presParOf" srcId="{19396D4B-90AC-4ADD-8C1D-25DFE666936E}" destId="{E838F7BA-3FB5-4D1F-B731-0659663B1FC7}" srcOrd="3" destOrd="0" presId="urn:microsoft.com/office/officeart/2005/8/layout/hProcess4"/>
    <dgm:cxn modelId="{5689B927-94A0-44C5-8D8D-892459360413}" type="presParOf" srcId="{19396D4B-90AC-4ADD-8C1D-25DFE666936E}" destId="{53DBE272-2D22-4789-8EE5-829FA29FC2A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726C70-FA4C-47EF-AEEA-5ADB935224AB}" type="doc">
      <dgm:prSet loTypeId="urn:microsoft.com/office/officeart/2008/layout/VerticalAccent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308B17-0AD6-409B-9037-164DDDA48B95}">
      <dgm:prSet phldrT="[Text]"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Lojalnost v vseh smereh</a:t>
          </a:r>
          <a:endParaRPr lang="en-US" dirty="0">
            <a:latin typeface="Calibri" panose="020F0502020204030204" pitchFamily="34" charset="0"/>
          </a:endParaRPr>
        </a:p>
      </dgm:t>
    </dgm:pt>
    <dgm:pt modelId="{89636FA0-DF99-493F-8B0D-522F34938C92}" type="parTrans" cxnId="{3BE39848-AB16-4FA1-8E01-100DF628F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D1E0CE8-1506-4E65-A7F3-8615B622E730}" type="sibTrans" cxnId="{3BE39848-AB16-4FA1-8E01-100DF628F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310553E-2B96-4AA6-8CA1-FFEA9F47482C}">
      <dgm:prSet/>
      <dgm:spPr/>
      <dgm:t>
        <a:bodyPr/>
        <a:lstStyle/>
        <a:p>
          <a:r>
            <a:rPr lang="sl-SI" dirty="0" smtClean="0">
              <a:solidFill>
                <a:schemeClr val="tx1"/>
              </a:solidFill>
              <a:latin typeface="Calibri" panose="020F0502020204030204" pitchFamily="34" charset="0"/>
            </a:rPr>
            <a:t>Zavedanje lastnih sprememb (staranje, utrujanje, bolezen)</a:t>
          </a:r>
          <a:endParaRPr lang="en-US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7E466A5-8D3E-4A9F-B120-D91E9AB7C62B}" type="parTrans" cxnId="{01938788-8669-4103-AA41-B3F775562E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B0AE8AE-2742-476B-8142-E01CE90085B5}" type="sibTrans" cxnId="{01938788-8669-4103-AA41-B3F775562E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D9C9059-9278-42B2-92D7-D0FD2B966D98}">
      <dgm:prSet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Pravočasno iskanje pomoči</a:t>
          </a:r>
          <a:endParaRPr lang="en-US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84385D5-E603-4FE0-8ED9-A18D7352EFDC}" type="parTrans" cxnId="{7AE9E500-8845-498B-99D0-FC06C3F9D61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AD8277C-37F5-4A5C-9685-B415A6944DA6}" type="sibTrans" cxnId="{7AE9E500-8845-498B-99D0-FC06C3F9D61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3D54CFB-C6F8-492E-A056-F0E2CA49CF3B}">
      <dgm:prSet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Trajnostni proces</a:t>
          </a:r>
          <a:endParaRPr lang="en-US" dirty="0">
            <a:latin typeface="Calibri" panose="020F0502020204030204" pitchFamily="34" charset="0"/>
          </a:endParaRPr>
        </a:p>
      </dgm:t>
    </dgm:pt>
    <dgm:pt modelId="{DE488CB8-CDEE-4690-9E3E-F118D65F6CFB}" type="parTrans" cxnId="{91C2CDA0-3587-440F-A240-B92CE6AF87F6}">
      <dgm:prSet/>
      <dgm:spPr/>
      <dgm:t>
        <a:bodyPr/>
        <a:lstStyle/>
        <a:p>
          <a:endParaRPr lang="en-US"/>
        </a:p>
      </dgm:t>
    </dgm:pt>
    <dgm:pt modelId="{924C4D4D-056B-4A8F-982E-8CCAF5EF31C9}" type="sibTrans" cxnId="{91C2CDA0-3587-440F-A240-B92CE6AF87F6}">
      <dgm:prSet/>
      <dgm:spPr/>
      <dgm:t>
        <a:bodyPr/>
        <a:lstStyle/>
        <a:p>
          <a:endParaRPr lang="en-US"/>
        </a:p>
      </dgm:t>
    </dgm:pt>
    <dgm:pt modelId="{C774A195-2341-47A2-90A9-9FC2EE228E8A}">
      <dgm:prSet/>
      <dgm:spPr/>
      <dgm:t>
        <a:bodyPr/>
        <a:lstStyle/>
        <a:p>
          <a:r>
            <a:rPr lang="sl-SI" dirty="0" smtClean="0">
              <a:solidFill>
                <a:schemeClr val="tx1"/>
              </a:solidFill>
              <a:latin typeface="Calibri" panose="020F0502020204030204" pitchFamily="34" charset="0"/>
            </a:rPr>
            <a:t>Potrebna investicija vseh v vse smeri</a:t>
          </a:r>
          <a:endParaRPr lang="en-US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7A31C9E-117C-4867-83D5-1A873EE70AE6}" type="parTrans" cxnId="{229C75FB-8701-4436-9770-854135C713B9}">
      <dgm:prSet/>
      <dgm:spPr/>
      <dgm:t>
        <a:bodyPr/>
        <a:lstStyle/>
        <a:p>
          <a:endParaRPr lang="en-US"/>
        </a:p>
      </dgm:t>
    </dgm:pt>
    <dgm:pt modelId="{86F6D5F4-68FD-41E5-B961-46FFFF715AE9}" type="sibTrans" cxnId="{229C75FB-8701-4436-9770-854135C713B9}">
      <dgm:prSet/>
      <dgm:spPr/>
      <dgm:t>
        <a:bodyPr/>
        <a:lstStyle/>
        <a:p>
          <a:endParaRPr lang="en-US"/>
        </a:p>
      </dgm:t>
    </dgm:pt>
    <dgm:pt modelId="{4ECC59AA-9E8C-4FF2-84C8-92378CA9380A}" type="pres">
      <dgm:prSet presAssocID="{DC726C70-FA4C-47EF-AEEA-5ADB935224A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52460D1-3204-4693-A4E6-89C4A499385F}" type="pres">
      <dgm:prSet presAssocID="{53308B17-0AD6-409B-9037-164DDDA48B95}" presName="parenttextcomposite" presStyleCnt="0"/>
      <dgm:spPr/>
    </dgm:pt>
    <dgm:pt modelId="{97ABF247-B4DD-4202-8DA1-1F08D9AD94EF}" type="pres">
      <dgm:prSet presAssocID="{53308B17-0AD6-409B-9037-164DDDA48B95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BD5D9-48F8-42AB-8964-3B41F058F7E6}" type="pres">
      <dgm:prSet presAssocID="{53308B17-0AD6-409B-9037-164DDDA48B95}" presName="parallelogramComposite" presStyleCnt="0"/>
      <dgm:spPr/>
    </dgm:pt>
    <dgm:pt modelId="{095E1476-90C9-4E84-B1F7-9E2371D69C7B}" type="pres">
      <dgm:prSet presAssocID="{53308B17-0AD6-409B-9037-164DDDA48B95}" presName="parallelogram1" presStyleLbl="alignNode1" presStyleIdx="0" presStyleCnt="35"/>
      <dgm:spPr/>
    </dgm:pt>
    <dgm:pt modelId="{F6989384-9997-443B-8CBF-B5004D56C2FF}" type="pres">
      <dgm:prSet presAssocID="{53308B17-0AD6-409B-9037-164DDDA48B95}" presName="parallelogram2" presStyleLbl="alignNode1" presStyleIdx="1" presStyleCnt="35"/>
      <dgm:spPr/>
    </dgm:pt>
    <dgm:pt modelId="{05954A5F-C0B9-411A-9648-F13309A03340}" type="pres">
      <dgm:prSet presAssocID="{53308B17-0AD6-409B-9037-164DDDA48B95}" presName="parallelogram3" presStyleLbl="alignNode1" presStyleIdx="2" presStyleCnt="35"/>
      <dgm:spPr/>
    </dgm:pt>
    <dgm:pt modelId="{5239FD15-D5B4-4D9C-9F4C-53F242C8931C}" type="pres">
      <dgm:prSet presAssocID="{53308B17-0AD6-409B-9037-164DDDA48B95}" presName="parallelogram4" presStyleLbl="alignNode1" presStyleIdx="3" presStyleCnt="35"/>
      <dgm:spPr/>
    </dgm:pt>
    <dgm:pt modelId="{18C50608-3922-43F5-8846-38E23B11C4B0}" type="pres">
      <dgm:prSet presAssocID="{53308B17-0AD6-409B-9037-164DDDA48B95}" presName="parallelogram5" presStyleLbl="alignNode1" presStyleIdx="4" presStyleCnt="35"/>
      <dgm:spPr/>
    </dgm:pt>
    <dgm:pt modelId="{02EA29B6-0B43-4A97-AFD8-030775AF93C9}" type="pres">
      <dgm:prSet presAssocID="{53308B17-0AD6-409B-9037-164DDDA48B95}" presName="parallelogram6" presStyleLbl="alignNode1" presStyleIdx="5" presStyleCnt="35"/>
      <dgm:spPr/>
    </dgm:pt>
    <dgm:pt modelId="{3ECE235A-4854-48FB-AF5A-46CF0B58A6C0}" type="pres">
      <dgm:prSet presAssocID="{53308B17-0AD6-409B-9037-164DDDA48B95}" presName="parallelogram7" presStyleLbl="alignNode1" presStyleIdx="6" presStyleCnt="35"/>
      <dgm:spPr/>
    </dgm:pt>
    <dgm:pt modelId="{2BAB7DF1-B5DD-424E-B39B-345A9C9EA0EC}" type="pres">
      <dgm:prSet presAssocID="{4D1E0CE8-1506-4E65-A7F3-8615B622E730}" presName="sibTrans" presStyleCnt="0"/>
      <dgm:spPr/>
    </dgm:pt>
    <dgm:pt modelId="{223B2F11-DB6B-4F96-9298-91024F38DE1A}" type="pres">
      <dgm:prSet presAssocID="{43D54CFB-C6F8-492E-A056-F0E2CA49CF3B}" presName="parenttextcomposite" presStyleCnt="0"/>
      <dgm:spPr/>
    </dgm:pt>
    <dgm:pt modelId="{62574B75-2FF2-4237-B2D2-3FB56A0941CF}" type="pres">
      <dgm:prSet presAssocID="{43D54CFB-C6F8-492E-A056-F0E2CA49CF3B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D6C89-794E-4B23-9AF1-33B07CF9376A}" type="pres">
      <dgm:prSet presAssocID="{43D54CFB-C6F8-492E-A056-F0E2CA49CF3B}" presName="parallelogramComposite" presStyleCnt="0"/>
      <dgm:spPr/>
    </dgm:pt>
    <dgm:pt modelId="{86861C80-550F-4D9A-A0C0-6749590D283F}" type="pres">
      <dgm:prSet presAssocID="{43D54CFB-C6F8-492E-A056-F0E2CA49CF3B}" presName="parallelogram1" presStyleLbl="alignNode1" presStyleIdx="7" presStyleCnt="35"/>
      <dgm:spPr/>
    </dgm:pt>
    <dgm:pt modelId="{A4871189-90E6-478D-8FB7-9FD56C608F03}" type="pres">
      <dgm:prSet presAssocID="{43D54CFB-C6F8-492E-A056-F0E2CA49CF3B}" presName="parallelogram2" presStyleLbl="alignNode1" presStyleIdx="8" presStyleCnt="35"/>
      <dgm:spPr/>
    </dgm:pt>
    <dgm:pt modelId="{74020056-E668-4264-95DB-97969157A5EE}" type="pres">
      <dgm:prSet presAssocID="{43D54CFB-C6F8-492E-A056-F0E2CA49CF3B}" presName="parallelogram3" presStyleLbl="alignNode1" presStyleIdx="9" presStyleCnt="35"/>
      <dgm:spPr/>
    </dgm:pt>
    <dgm:pt modelId="{7FB6395C-03D8-4E96-9505-98EA6866D291}" type="pres">
      <dgm:prSet presAssocID="{43D54CFB-C6F8-492E-A056-F0E2CA49CF3B}" presName="parallelogram4" presStyleLbl="alignNode1" presStyleIdx="10" presStyleCnt="35"/>
      <dgm:spPr/>
    </dgm:pt>
    <dgm:pt modelId="{E3558717-5EA3-4AAA-8617-F4CCFF037D16}" type="pres">
      <dgm:prSet presAssocID="{43D54CFB-C6F8-492E-A056-F0E2CA49CF3B}" presName="parallelogram5" presStyleLbl="alignNode1" presStyleIdx="11" presStyleCnt="35"/>
      <dgm:spPr/>
    </dgm:pt>
    <dgm:pt modelId="{63EA9841-AEF9-43D5-A30F-CCDF1E9667E8}" type="pres">
      <dgm:prSet presAssocID="{43D54CFB-C6F8-492E-A056-F0E2CA49CF3B}" presName="parallelogram6" presStyleLbl="alignNode1" presStyleIdx="12" presStyleCnt="35"/>
      <dgm:spPr/>
    </dgm:pt>
    <dgm:pt modelId="{1CB9E291-616A-4657-918B-21E4349E5D95}" type="pres">
      <dgm:prSet presAssocID="{43D54CFB-C6F8-492E-A056-F0E2CA49CF3B}" presName="parallelogram7" presStyleLbl="alignNode1" presStyleIdx="13" presStyleCnt="35"/>
      <dgm:spPr/>
    </dgm:pt>
    <dgm:pt modelId="{E8614F64-9897-4245-B22B-B10DAA96D0D7}" type="pres">
      <dgm:prSet presAssocID="{924C4D4D-056B-4A8F-982E-8CCAF5EF31C9}" presName="sibTrans" presStyleCnt="0"/>
      <dgm:spPr/>
    </dgm:pt>
    <dgm:pt modelId="{98FAF7C0-EA87-4F03-AAEC-FB27A57BA7FF}" type="pres">
      <dgm:prSet presAssocID="{4310553E-2B96-4AA6-8CA1-FFEA9F47482C}" presName="parenttextcomposite" presStyleCnt="0"/>
      <dgm:spPr/>
    </dgm:pt>
    <dgm:pt modelId="{64929973-63B9-4015-9AD8-0CAC47664A5E}" type="pres">
      <dgm:prSet presAssocID="{4310553E-2B96-4AA6-8CA1-FFEA9F47482C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3C057-92E7-4034-9CE9-558B7C27B17B}" type="pres">
      <dgm:prSet presAssocID="{4310553E-2B96-4AA6-8CA1-FFEA9F47482C}" presName="parallelogramComposite" presStyleCnt="0"/>
      <dgm:spPr/>
    </dgm:pt>
    <dgm:pt modelId="{E191AB55-0E03-4150-98B0-CED47E1F8C44}" type="pres">
      <dgm:prSet presAssocID="{4310553E-2B96-4AA6-8CA1-FFEA9F47482C}" presName="parallelogram1" presStyleLbl="alignNode1" presStyleIdx="14" presStyleCnt="35"/>
      <dgm:spPr/>
    </dgm:pt>
    <dgm:pt modelId="{8CA53D16-2CB4-4AA4-825A-5714EF0737A2}" type="pres">
      <dgm:prSet presAssocID="{4310553E-2B96-4AA6-8CA1-FFEA9F47482C}" presName="parallelogram2" presStyleLbl="alignNode1" presStyleIdx="15" presStyleCnt="35"/>
      <dgm:spPr/>
    </dgm:pt>
    <dgm:pt modelId="{7283CD4C-E763-496F-9C11-44ECA7208647}" type="pres">
      <dgm:prSet presAssocID="{4310553E-2B96-4AA6-8CA1-FFEA9F47482C}" presName="parallelogram3" presStyleLbl="alignNode1" presStyleIdx="16" presStyleCnt="35"/>
      <dgm:spPr/>
    </dgm:pt>
    <dgm:pt modelId="{D7946E46-55A4-4ED6-8738-65066AA8514B}" type="pres">
      <dgm:prSet presAssocID="{4310553E-2B96-4AA6-8CA1-FFEA9F47482C}" presName="parallelogram4" presStyleLbl="alignNode1" presStyleIdx="17" presStyleCnt="35"/>
      <dgm:spPr/>
    </dgm:pt>
    <dgm:pt modelId="{9A141EB6-FF58-444E-AEB9-6A08DF6EE705}" type="pres">
      <dgm:prSet presAssocID="{4310553E-2B96-4AA6-8CA1-FFEA9F47482C}" presName="parallelogram5" presStyleLbl="alignNode1" presStyleIdx="18" presStyleCnt="35"/>
      <dgm:spPr/>
    </dgm:pt>
    <dgm:pt modelId="{B92C5E31-5513-4F74-8B5E-1E0EFFF22984}" type="pres">
      <dgm:prSet presAssocID="{4310553E-2B96-4AA6-8CA1-FFEA9F47482C}" presName="parallelogram6" presStyleLbl="alignNode1" presStyleIdx="19" presStyleCnt="35"/>
      <dgm:spPr/>
    </dgm:pt>
    <dgm:pt modelId="{8EFB9A80-783B-4B00-A227-0AFB5C55968F}" type="pres">
      <dgm:prSet presAssocID="{4310553E-2B96-4AA6-8CA1-FFEA9F47482C}" presName="parallelogram7" presStyleLbl="alignNode1" presStyleIdx="20" presStyleCnt="35"/>
      <dgm:spPr/>
    </dgm:pt>
    <dgm:pt modelId="{58FB695D-002C-4B8B-AA36-0C969FFF4BCF}" type="pres">
      <dgm:prSet presAssocID="{1B0AE8AE-2742-476B-8142-E01CE90085B5}" presName="sibTrans" presStyleCnt="0"/>
      <dgm:spPr/>
    </dgm:pt>
    <dgm:pt modelId="{7CBBCDDD-F246-46A7-862E-D55F77C100EB}" type="pres">
      <dgm:prSet presAssocID="{5D9C9059-9278-42B2-92D7-D0FD2B966D98}" presName="parenttextcomposite" presStyleCnt="0"/>
      <dgm:spPr/>
    </dgm:pt>
    <dgm:pt modelId="{22B17D29-8873-44C0-AB29-60009925E200}" type="pres">
      <dgm:prSet presAssocID="{5D9C9059-9278-42B2-92D7-D0FD2B966D98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C6B1D-C6D7-4C42-A221-8208763D6DEE}" type="pres">
      <dgm:prSet presAssocID="{5D9C9059-9278-42B2-92D7-D0FD2B966D98}" presName="parallelogramComposite" presStyleCnt="0"/>
      <dgm:spPr/>
    </dgm:pt>
    <dgm:pt modelId="{1801A837-FEA1-4B00-8324-DD476D30F480}" type="pres">
      <dgm:prSet presAssocID="{5D9C9059-9278-42B2-92D7-D0FD2B966D98}" presName="parallelogram1" presStyleLbl="alignNode1" presStyleIdx="21" presStyleCnt="35"/>
      <dgm:spPr/>
    </dgm:pt>
    <dgm:pt modelId="{5A61F055-2234-480A-8512-8F1E7F27C6B1}" type="pres">
      <dgm:prSet presAssocID="{5D9C9059-9278-42B2-92D7-D0FD2B966D98}" presName="parallelogram2" presStyleLbl="alignNode1" presStyleIdx="22" presStyleCnt="35"/>
      <dgm:spPr/>
    </dgm:pt>
    <dgm:pt modelId="{464FA122-2DDD-4AED-8CD8-5B99871946FA}" type="pres">
      <dgm:prSet presAssocID="{5D9C9059-9278-42B2-92D7-D0FD2B966D98}" presName="parallelogram3" presStyleLbl="alignNode1" presStyleIdx="23" presStyleCnt="35"/>
      <dgm:spPr/>
    </dgm:pt>
    <dgm:pt modelId="{E81FA71F-2ABF-46A4-A50A-0C8BCDAB8C4B}" type="pres">
      <dgm:prSet presAssocID="{5D9C9059-9278-42B2-92D7-D0FD2B966D98}" presName="parallelogram4" presStyleLbl="alignNode1" presStyleIdx="24" presStyleCnt="35"/>
      <dgm:spPr/>
    </dgm:pt>
    <dgm:pt modelId="{878A789D-0F2C-4110-9E1F-697F411434FD}" type="pres">
      <dgm:prSet presAssocID="{5D9C9059-9278-42B2-92D7-D0FD2B966D98}" presName="parallelogram5" presStyleLbl="alignNode1" presStyleIdx="25" presStyleCnt="35"/>
      <dgm:spPr/>
    </dgm:pt>
    <dgm:pt modelId="{FB4C5255-6CFF-49C5-9269-C8D67544FD68}" type="pres">
      <dgm:prSet presAssocID="{5D9C9059-9278-42B2-92D7-D0FD2B966D98}" presName="parallelogram6" presStyleLbl="alignNode1" presStyleIdx="26" presStyleCnt="35"/>
      <dgm:spPr/>
    </dgm:pt>
    <dgm:pt modelId="{F22F3BA0-C1BD-443B-A83B-3A4BC4AE3FA8}" type="pres">
      <dgm:prSet presAssocID="{5D9C9059-9278-42B2-92D7-D0FD2B966D98}" presName="parallelogram7" presStyleLbl="alignNode1" presStyleIdx="27" presStyleCnt="35"/>
      <dgm:spPr/>
    </dgm:pt>
    <dgm:pt modelId="{B11293E6-7731-4AE6-ADFA-9D2361780866}" type="pres">
      <dgm:prSet presAssocID="{FAD8277C-37F5-4A5C-9685-B415A6944DA6}" presName="sibTrans" presStyleCnt="0"/>
      <dgm:spPr/>
    </dgm:pt>
    <dgm:pt modelId="{1A85AE31-0AB0-4C7E-B22F-BA1B48CA0E06}" type="pres">
      <dgm:prSet presAssocID="{C774A195-2341-47A2-90A9-9FC2EE228E8A}" presName="parenttextcomposite" presStyleCnt="0"/>
      <dgm:spPr/>
    </dgm:pt>
    <dgm:pt modelId="{A008EDEE-B649-4ADD-9F1B-950695E2C863}" type="pres">
      <dgm:prSet presAssocID="{C774A195-2341-47A2-90A9-9FC2EE228E8A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FEBA2-2648-4FE6-AA78-FDFDA04A475D}" type="pres">
      <dgm:prSet presAssocID="{C774A195-2341-47A2-90A9-9FC2EE228E8A}" presName="parallelogramComposite" presStyleCnt="0"/>
      <dgm:spPr/>
    </dgm:pt>
    <dgm:pt modelId="{0F5398AE-71DD-46C8-9601-F9FEAA2AA68D}" type="pres">
      <dgm:prSet presAssocID="{C774A195-2341-47A2-90A9-9FC2EE228E8A}" presName="parallelogram1" presStyleLbl="alignNode1" presStyleIdx="28" presStyleCnt="35"/>
      <dgm:spPr/>
    </dgm:pt>
    <dgm:pt modelId="{B14DD444-9569-449C-A0B7-B0CF0B947B76}" type="pres">
      <dgm:prSet presAssocID="{C774A195-2341-47A2-90A9-9FC2EE228E8A}" presName="parallelogram2" presStyleLbl="alignNode1" presStyleIdx="29" presStyleCnt="35"/>
      <dgm:spPr/>
    </dgm:pt>
    <dgm:pt modelId="{CAD9BCB6-D328-49EC-B88E-A8A2D03E10E9}" type="pres">
      <dgm:prSet presAssocID="{C774A195-2341-47A2-90A9-9FC2EE228E8A}" presName="parallelogram3" presStyleLbl="alignNode1" presStyleIdx="30" presStyleCnt="35"/>
      <dgm:spPr/>
    </dgm:pt>
    <dgm:pt modelId="{6A1DAF5F-77C7-4D6B-9997-06CFAFD24A52}" type="pres">
      <dgm:prSet presAssocID="{C774A195-2341-47A2-90A9-9FC2EE228E8A}" presName="parallelogram4" presStyleLbl="alignNode1" presStyleIdx="31" presStyleCnt="35"/>
      <dgm:spPr/>
    </dgm:pt>
    <dgm:pt modelId="{6C7B7778-68EA-4440-BBE4-2465C24927E7}" type="pres">
      <dgm:prSet presAssocID="{C774A195-2341-47A2-90A9-9FC2EE228E8A}" presName="parallelogram5" presStyleLbl="alignNode1" presStyleIdx="32" presStyleCnt="35"/>
      <dgm:spPr/>
    </dgm:pt>
    <dgm:pt modelId="{E8EDC260-1CFC-4B6B-ABF0-105A888AE1B9}" type="pres">
      <dgm:prSet presAssocID="{C774A195-2341-47A2-90A9-9FC2EE228E8A}" presName="parallelogram6" presStyleLbl="alignNode1" presStyleIdx="33" presStyleCnt="35"/>
      <dgm:spPr/>
    </dgm:pt>
    <dgm:pt modelId="{472CE550-1478-439E-91B0-8A85D07E3638}" type="pres">
      <dgm:prSet presAssocID="{C774A195-2341-47A2-90A9-9FC2EE228E8A}" presName="parallelogram7" presStyleLbl="alignNode1" presStyleIdx="34" presStyleCnt="35"/>
      <dgm:spPr/>
    </dgm:pt>
  </dgm:ptLst>
  <dgm:cxnLst>
    <dgm:cxn modelId="{91C2CDA0-3587-440F-A240-B92CE6AF87F6}" srcId="{DC726C70-FA4C-47EF-AEEA-5ADB935224AB}" destId="{43D54CFB-C6F8-492E-A056-F0E2CA49CF3B}" srcOrd="1" destOrd="0" parTransId="{DE488CB8-CDEE-4690-9E3E-F118D65F6CFB}" sibTransId="{924C4D4D-056B-4A8F-982E-8CCAF5EF31C9}"/>
    <dgm:cxn modelId="{229C75FB-8701-4436-9770-854135C713B9}" srcId="{DC726C70-FA4C-47EF-AEEA-5ADB935224AB}" destId="{C774A195-2341-47A2-90A9-9FC2EE228E8A}" srcOrd="4" destOrd="0" parTransId="{47A31C9E-117C-4867-83D5-1A873EE70AE6}" sibTransId="{86F6D5F4-68FD-41E5-B961-46FFFF715AE9}"/>
    <dgm:cxn modelId="{78C846D4-AB31-41D4-8041-E827AC25A3CD}" type="presOf" srcId="{43D54CFB-C6F8-492E-A056-F0E2CA49CF3B}" destId="{62574B75-2FF2-4237-B2D2-3FB56A0941CF}" srcOrd="0" destOrd="0" presId="urn:microsoft.com/office/officeart/2008/layout/VerticalAccentList"/>
    <dgm:cxn modelId="{7AE9E500-8845-498B-99D0-FC06C3F9D610}" srcId="{DC726C70-FA4C-47EF-AEEA-5ADB935224AB}" destId="{5D9C9059-9278-42B2-92D7-D0FD2B966D98}" srcOrd="3" destOrd="0" parTransId="{E84385D5-E603-4FE0-8ED9-A18D7352EFDC}" sibTransId="{FAD8277C-37F5-4A5C-9685-B415A6944DA6}"/>
    <dgm:cxn modelId="{4EEFB208-2DD3-4DA3-B229-35E59621F15F}" type="presOf" srcId="{4310553E-2B96-4AA6-8CA1-FFEA9F47482C}" destId="{64929973-63B9-4015-9AD8-0CAC47664A5E}" srcOrd="0" destOrd="0" presId="urn:microsoft.com/office/officeart/2008/layout/VerticalAccentList"/>
    <dgm:cxn modelId="{CF5835A2-7C05-4FEE-84ED-E6D2BBC7E284}" type="presOf" srcId="{C774A195-2341-47A2-90A9-9FC2EE228E8A}" destId="{A008EDEE-B649-4ADD-9F1B-950695E2C863}" srcOrd="0" destOrd="0" presId="urn:microsoft.com/office/officeart/2008/layout/VerticalAccentList"/>
    <dgm:cxn modelId="{3BE39848-AB16-4FA1-8E01-100DF628F2A8}" srcId="{DC726C70-FA4C-47EF-AEEA-5ADB935224AB}" destId="{53308B17-0AD6-409B-9037-164DDDA48B95}" srcOrd="0" destOrd="0" parTransId="{89636FA0-DF99-493F-8B0D-522F34938C92}" sibTransId="{4D1E0CE8-1506-4E65-A7F3-8615B622E730}"/>
    <dgm:cxn modelId="{9D4E90B4-4C3C-4024-8F28-ABDF401373F0}" type="presOf" srcId="{5D9C9059-9278-42B2-92D7-D0FD2B966D98}" destId="{22B17D29-8873-44C0-AB29-60009925E200}" srcOrd="0" destOrd="0" presId="urn:microsoft.com/office/officeart/2008/layout/VerticalAccentList"/>
    <dgm:cxn modelId="{01938788-8669-4103-AA41-B3F775562EC3}" srcId="{DC726C70-FA4C-47EF-AEEA-5ADB935224AB}" destId="{4310553E-2B96-4AA6-8CA1-FFEA9F47482C}" srcOrd="2" destOrd="0" parTransId="{67E466A5-8D3E-4A9F-B120-D91E9AB7C62B}" sibTransId="{1B0AE8AE-2742-476B-8142-E01CE90085B5}"/>
    <dgm:cxn modelId="{29D0EBA3-8F5C-452D-B2D0-88599BF0205B}" type="presOf" srcId="{DC726C70-FA4C-47EF-AEEA-5ADB935224AB}" destId="{4ECC59AA-9E8C-4FF2-84C8-92378CA9380A}" srcOrd="0" destOrd="0" presId="urn:microsoft.com/office/officeart/2008/layout/VerticalAccentList"/>
    <dgm:cxn modelId="{2743F364-9A90-4CE6-B7C9-82CEE18C2F2C}" type="presOf" srcId="{53308B17-0AD6-409B-9037-164DDDA48B95}" destId="{97ABF247-B4DD-4202-8DA1-1F08D9AD94EF}" srcOrd="0" destOrd="0" presId="urn:microsoft.com/office/officeart/2008/layout/VerticalAccentList"/>
    <dgm:cxn modelId="{E30C8B8A-562E-42B7-BC50-01ADCE63D9E4}" type="presParOf" srcId="{4ECC59AA-9E8C-4FF2-84C8-92378CA9380A}" destId="{752460D1-3204-4693-A4E6-89C4A499385F}" srcOrd="0" destOrd="0" presId="urn:microsoft.com/office/officeart/2008/layout/VerticalAccentList"/>
    <dgm:cxn modelId="{79FD9174-6030-4D4F-8F9B-BF4B4ABFB906}" type="presParOf" srcId="{752460D1-3204-4693-A4E6-89C4A499385F}" destId="{97ABF247-B4DD-4202-8DA1-1F08D9AD94EF}" srcOrd="0" destOrd="0" presId="urn:microsoft.com/office/officeart/2008/layout/VerticalAccentList"/>
    <dgm:cxn modelId="{2351DE60-4382-40A1-B750-091BBB3AEE3A}" type="presParOf" srcId="{4ECC59AA-9E8C-4FF2-84C8-92378CA9380A}" destId="{6BFBD5D9-48F8-42AB-8964-3B41F058F7E6}" srcOrd="1" destOrd="0" presId="urn:microsoft.com/office/officeart/2008/layout/VerticalAccentList"/>
    <dgm:cxn modelId="{9DF92B61-36D9-40B2-B305-07EC0A493BFC}" type="presParOf" srcId="{6BFBD5D9-48F8-42AB-8964-3B41F058F7E6}" destId="{095E1476-90C9-4E84-B1F7-9E2371D69C7B}" srcOrd="0" destOrd="0" presId="urn:microsoft.com/office/officeart/2008/layout/VerticalAccentList"/>
    <dgm:cxn modelId="{35743FB5-B2AA-4833-AAC5-561BB4B60E79}" type="presParOf" srcId="{6BFBD5D9-48F8-42AB-8964-3B41F058F7E6}" destId="{F6989384-9997-443B-8CBF-B5004D56C2FF}" srcOrd="1" destOrd="0" presId="urn:microsoft.com/office/officeart/2008/layout/VerticalAccentList"/>
    <dgm:cxn modelId="{B53FB6BD-1340-4934-80FE-AA4446289886}" type="presParOf" srcId="{6BFBD5D9-48F8-42AB-8964-3B41F058F7E6}" destId="{05954A5F-C0B9-411A-9648-F13309A03340}" srcOrd="2" destOrd="0" presId="urn:microsoft.com/office/officeart/2008/layout/VerticalAccentList"/>
    <dgm:cxn modelId="{1C5ACE4F-8FA2-48E3-BBA9-8EBCBE1469F1}" type="presParOf" srcId="{6BFBD5D9-48F8-42AB-8964-3B41F058F7E6}" destId="{5239FD15-D5B4-4D9C-9F4C-53F242C8931C}" srcOrd="3" destOrd="0" presId="urn:microsoft.com/office/officeart/2008/layout/VerticalAccentList"/>
    <dgm:cxn modelId="{7C590913-9545-4EDA-BE0A-F93FAF864C6E}" type="presParOf" srcId="{6BFBD5D9-48F8-42AB-8964-3B41F058F7E6}" destId="{18C50608-3922-43F5-8846-38E23B11C4B0}" srcOrd="4" destOrd="0" presId="urn:microsoft.com/office/officeart/2008/layout/VerticalAccentList"/>
    <dgm:cxn modelId="{9B001A0C-8F71-44AB-9B61-BCB85BF77ECA}" type="presParOf" srcId="{6BFBD5D9-48F8-42AB-8964-3B41F058F7E6}" destId="{02EA29B6-0B43-4A97-AFD8-030775AF93C9}" srcOrd="5" destOrd="0" presId="urn:microsoft.com/office/officeart/2008/layout/VerticalAccentList"/>
    <dgm:cxn modelId="{890ACB0C-981D-4F61-95DA-C92A3BEB6313}" type="presParOf" srcId="{6BFBD5D9-48F8-42AB-8964-3B41F058F7E6}" destId="{3ECE235A-4854-48FB-AF5A-46CF0B58A6C0}" srcOrd="6" destOrd="0" presId="urn:microsoft.com/office/officeart/2008/layout/VerticalAccentList"/>
    <dgm:cxn modelId="{322D253E-C6EF-4978-8517-2F3FACCD4ABD}" type="presParOf" srcId="{4ECC59AA-9E8C-4FF2-84C8-92378CA9380A}" destId="{2BAB7DF1-B5DD-424E-B39B-345A9C9EA0EC}" srcOrd="2" destOrd="0" presId="urn:microsoft.com/office/officeart/2008/layout/VerticalAccentList"/>
    <dgm:cxn modelId="{30E67144-E627-4211-852B-CE26B8E2A2AB}" type="presParOf" srcId="{4ECC59AA-9E8C-4FF2-84C8-92378CA9380A}" destId="{223B2F11-DB6B-4F96-9298-91024F38DE1A}" srcOrd="3" destOrd="0" presId="urn:microsoft.com/office/officeart/2008/layout/VerticalAccentList"/>
    <dgm:cxn modelId="{6B06DC05-5A88-4422-93D9-7D6E7B387ECA}" type="presParOf" srcId="{223B2F11-DB6B-4F96-9298-91024F38DE1A}" destId="{62574B75-2FF2-4237-B2D2-3FB56A0941CF}" srcOrd="0" destOrd="0" presId="urn:microsoft.com/office/officeart/2008/layout/VerticalAccentList"/>
    <dgm:cxn modelId="{5D62C3DC-F9C6-43D7-BD57-29F993C6E691}" type="presParOf" srcId="{4ECC59AA-9E8C-4FF2-84C8-92378CA9380A}" destId="{C1FD6C89-794E-4B23-9AF1-33B07CF9376A}" srcOrd="4" destOrd="0" presId="urn:microsoft.com/office/officeart/2008/layout/VerticalAccentList"/>
    <dgm:cxn modelId="{9D3C5E15-20B7-414F-849B-A6074EC45731}" type="presParOf" srcId="{C1FD6C89-794E-4B23-9AF1-33B07CF9376A}" destId="{86861C80-550F-4D9A-A0C0-6749590D283F}" srcOrd="0" destOrd="0" presId="urn:microsoft.com/office/officeart/2008/layout/VerticalAccentList"/>
    <dgm:cxn modelId="{2F27F0F3-8F19-4991-997B-AD9897DC5F6A}" type="presParOf" srcId="{C1FD6C89-794E-4B23-9AF1-33B07CF9376A}" destId="{A4871189-90E6-478D-8FB7-9FD56C608F03}" srcOrd="1" destOrd="0" presId="urn:microsoft.com/office/officeart/2008/layout/VerticalAccentList"/>
    <dgm:cxn modelId="{11895F9F-9D67-4DE5-99C7-5D1319144360}" type="presParOf" srcId="{C1FD6C89-794E-4B23-9AF1-33B07CF9376A}" destId="{74020056-E668-4264-95DB-97969157A5EE}" srcOrd="2" destOrd="0" presId="urn:microsoft.com/office/officeart/2008/layout/VerticalAccentList"/>
    <dgm:cxn modelId="{F7503C69-AE10-4922-BCB3-96F6C9216C1F}" type="presParOf" srcId="{C1FD6C89-794E-4B23-9AF1-33B07CF9376A}" destId="{7FB6395C-03D8-4E96-9505-98EA6866D291}" srcOrd="3" destOrd="0" presId="urn:microsoft.com/office/officeart/2008/layout/VerticalAccentList"/>
    <dgm:cxn modelId="{E49639F3-4A6B-4C9E-81B2-747F7FA492D7}" type="presParOf" srcId="{C1FD6C89-794E-4B23-9AF1-33B07CF9376A}" destId="{E3558717-5EA3-4AAA-8617-F4CCFF037D16}" srcOrd="4" destOrd="0" presId="urn:microsoft.com/office/officeart/2008/layout/VerticalAccentList"/>
    <dgm:cxn modelId="{97A663EE-EE5E-417F-A463-1AA4BACA4202}" type="presParOf" srcId="{C1FD6C89-794E-4B23-9AF1-33B07CF9376A}" destId="{63EA9841-AEF9-43D5-A30F-CCDF1E9667E8}" srcOrd="5" destOrd="0" presId="urn:microsoft.com/office/officeart/2008/layout/VerticalAccentList"/>
    <dgm:cxn modelId="{35E5E15F-A6C8-42E0-BA71-A1E06C1F3222}" type="presParOf" srcId="{C1FD6C89-794E-4B23-9AF1-33B07CF9376A}" destId="{1CB9E291-616A-4657-918B-21E4349E5D95}" srcOrd="6" destOrd="0" presId="urn:microsoft.com/office/officeart/2008/layout/VerticalAccentList"/>
    <dgm:cxn modelId="{59EB93FF-3A17-4B9E-B664-59131E1470FB}" type="presParOf" srcId="{4ECC59AA-9E8C-4FF2-84C8-92378CA9380A}" destId="{E8614F64-9897-4245-B22B-B10DAA96D0D7}" srcOrd="5" destOrd="0" presId="urn:microsoft.com/office/officeart/2008/layout/VerticalAccentList"/>
    <dgm:cxn modelId="{BB009BFA-DEB1-43D0-9937-9A5DA18B4A69}" type="presParOf" srcId="{4ECC59AA-9E8C-4FF2-84C8-92378CA9380A}" destId="{98FAF7C0-EA87-4F03-AAEC-FB27A57BA7FF}" srcOrd="6" destOrd="0" presId="urn:microsoft.com/office/officeart/2008/layout/VerticalAccentList"/>
    <dgm:cxn modelId="{1536A518-7115-4A15-8832-6266585A9527}" type="presParOf" srcId="{98FAF7C0-EA87-4F03-AAEC-FB27A57BA7FF}" destId="{64929973-63B9-4015-9AD8-0CAC47664A5E}" srcOrd="0" destOrd="0" presId="urn:microsoft.com/office/officeart/2008/layout/VerticalAccentList"/>
    <dgm:cxn modelId="{0B59E57A-42BA-441A-BD36-8B55A709D79A}" type="presParOf" srcId="{4ECC59AA-9E8C-4FF2-84C8-92378CA9380A}" destId="{FA23C057-92E7-4034-9CE9-558B7C27B17B}" srcOrd="7" destOrd="0" presId="urn:microsoft.com/office/officeart/2008/layout/VerticalAccentList"/>
    <dgm:cxn modelId="{6729EB78-7DD8-4AAE-8460-5C1769EC2E34}" type="presParOf" srcId="{FA23C057-92E7-4034-9CE9-558B7C27B17B}" destId="{E191AB55-0E03-4150-98B0-CED47E1F8C44}" srcOrd="0" destOrd="0" presId="urn:microsoft.com/office/officeart/2008/layout/VerticalAccentList"/>
    <dgm:cxn modelId="{AA6E7C88-C85F-498E-A450-6FFD7CC217EE}" type="presParOf" srcId="{FA23C057-92E7-4034-9CE9-558B7C27B17B}" destId="{8CA53D16-2CB4-4AA4-825A-5714EF0737A2}" srcOrd="1" destOrd="0" presId="urn:microsoft.com/office/officeart/2008/layout/VerticalAccentList"/>
    <dgm:cxn modelId="{BB71F2B2-D07B-4A89-B052-D7A6BD2D33C6}" type="presParOf" srcId="{FA23C057-92E7-4034-9CE9-558B7C27B17B}" destId="{7283CD4C-E763-496F-9C11-44ECA7208647}" srcOrd="2" destOrd="0" presId="urn:microsoft.com/office/officeart/2008/layout/VerticalAccentList"/>
    <dgm:cxn modelId="{56B42A52-1F44-4AA0-8071-E20BB9E79B2D}" type="presParOf" srcId="{FA23C057-92E7-4034-9CE9-558B7C27B17B}" destId="{D7946E46-55A4-4ED6-8738-65066AA8514B}" srcOrd="3" destOrd="0" presId="urn:microsoft.com/office/officeart/2008/layout/VerticalAccentList"/>
    <dgm:cxn modelId="{9A82B41D-D3C3-4E68-92F5-A2AE1553DF06}" type="presParOf" srcId="{FA23C057-92E7-4034-9CE9-558B7C27B17B}" destId="{9A141EB6-FF58-444E-AEB9-6A08DF6EE705}" srcOrd="4" destOrd="0" presId="urn:microsoft.com/office/officeart/2008/layout/VerticalAccentList"/>
    <dgm:cxn modelId="{FF887DE7-CDC7-423E-B997-7150A7B1AACD}" type="presParOf" srcId="{FA23C057-92E7-4034-9CE9-558B7C27B17B}" destId="{B92C5E31-5513-4F74-8B5E-1E0EFFF22984}" srcOrd="5" destOrd="0" presId="urn:microsoft.com/office/officeart/2008/layout/VerticalAccentList"/>
    <dgm:cxn modelId="{68F520C4-2AF8-46C9-9434-7D20949B0575}" type="presParOf" srcId="{FA23C057-92E7-4034-9CE9-558B7C27B17B}" destId="{8EFB9A80-783B-4B00-A227-0AFB5C55968F}" srcOrd="6" destOrd="0" presId="urn:microsoft.com/office/officeart/2008/layout/VerticalAccentList"/>
    <dgm:cxn modelId="{32BCC7DA-96BF-43F7-B102-398465FAD917}" type="presParOf" srcId="{4ECC59AA-9E8C-4FF2-84C8-92378CA9380A}" destId="{58FB695D-002C-4B8B-AA36-0C969FFF4BCF}" srcOrd="8" destOrd="0" presId="urn:microsoft.com/office/officeart/2008/layout/VerticalAccentList"/>
    <dgm:cxn modelId="{8FC23E1B-22AB-4917-9D59-1646D1031294}" type="presParOf" srcId="{4ECC59AA-9E8C-4FF2-84C8-92378CA9380A}" destId="{7CBBCDDD-F246-46A7-862E-D55F77C100EB}" srcOrd="9" destOrd="0" presId="urn:microsoft.com/office/officeart/2008/layout/VerticalAccentList"/>
    <dgm:cxn modelId="{5DC579BF-60E6-431A-8BCE-D9DAE6A04B01}" type="presParOf" srcId="{7CBBCDDD-F246-46A7-862E-D55F77C100EB}" destId="{22B17D29-8873-44C0-AB29-60009925E200}" srcOrd="0" destOrd="0" presId="urn:microsoft.com/office/officeart/2008/layout/VerticalAccentList"/>
    <dgm:cxn modelId="{D017AE53-988F-4FBF-8521-8620A0CD0872}" type="presParOf" srcId="{4ECC59AA-9E8C-4FF2-84C8-92378CA9380A}" destId="{D89C6B1D-C6D7-4C42-A221-8208763D6DEE}" srcOrd="10" destOrd="0" presId="urn:microsoft.com/office/officeart/2008/layout/VerticalAccentList"/>
    <dgm:cxn modelId="{1E9F73C0-8C13-4278-851E-8127E28F3519}" type="presParOf" srcId="{D89C6B1D-C6D7-4C42-A221-8208763D6DEE}" destId="{1801A837-FEA1-4B00-8324-DD476D30F480}" srcOrd="0" destOrd="0" presId="urn:microsoft.com/office/officeart/2008/layout/VerticalAccentList"/>
    <dgm:cxn modelId="{D0425F4F-A45B-4632-9BD8-20DC975DF3D7}" type="presParOf" srcId="{D89C6B1D-C6D7-4C42-A221-8208763D6DEE}" destId="{5A61F055-2234-480A-8512-8F1E7F27C6B1}" srcOrd="1" destOrd="0" presId="urn:microsoft.com/office/officeart/2008/layout/VerticalAccentList"/>
    <dgm:cxn modelId="{74E22264-642F-47C8-97EF-6FDC337ED8C1}" type="presParOf" srcId="{D89C6B1D-C6D7-4C42-A221-8208763D6DEE}" destId="{464FA122-2DDD-4AED-8CD8-5B99871946FA}" srcOrd="2" destOrd="0" presId="urn:microsoft.com/office/officeart/2008/layout/VerticalAccentList"/>
    <dgm:cxn modelId="{6A883CE3-73BD-4831-AB6C-59F94602A036}" type="presParOf" srcId="{D89C6B1D-C6D7-4C42-A221-8208763D6DEE}" destId="{E81FA71F-2ABF-46A4-A50A-0C8BCDAB8C4B}" srcOrd="3" destOrd="0" presId="urn:microsoft.com/office/officeart/2008/layout/VerticalAccentList"/>
    <dgm:cxn modelId="{DE80F3D4-8962-4DAC-A0B8-2163E559CE00}" type="presParOf" srcId="{D89C6B1D-C6D7-4C42-A221-8208763D6DEE}" destId="{878A789D-0F2C-4110-9E1F-697F411434FD}" srcOrd="4" destOrd="0" presId="urn:microsoft.com/office/officeart/2008/layout/VerticalAccentList"/>
    <dgm:cxn modelId="{00DE0C91-9A50-47EF-A4C7-4C4D5054B5FD}" type="presParOf" srcId="{D89C6B1D-C6D7-4C42-A221-8208763D6DEE}" destId="{FB4C5255-6CFF-49C5-9269-C8D67544FD68}" srcOrd="5" destOrd="0" presId="urn:microsoft.com/office/officeart/2008/layout/VerticalAccentList"/>
    <dgm:cxn modelId="{06F0250F-E3E0-400E-AFBE-398AFB536583}" type="presParOf" srcId="{D89C6B1D-C6D7-4C42-A221-8208763D6DEE}" destId="{F22F3BA0-C1BD-443B-A83B-3A4BC4AE3FA8}" srcOrd="6" destOrd="0" presId="urn:microsoft.com/office/officeart/2008/layout/VerticalAccentList"/>
    <dgm:cxn modelId="{46700BBE-06C8-4503-915C-06798BC6AF5C}" type="presParOf" srcId="{4ECC59AA-9E8C-4FF2-84C8-92378CA9380A}" destId="{B11293E6-7731-4AE6-ADFA-9D2361780866}" srcOrd="11" destOrd="0" presId="urn:microsoft.com/office/officeart/2008/layout/VerticalAccentList"/>
    <dgm:cxn modelId="{F77FF4C5-5585-4DF9-B441-C9E1DA38A7EE}" type="presParOf" srcId="{4ECC59AA-9E8C-4FF2-84C8-92378CA9380A}" destId="{1A85AE31-0AB0-4C7E-B22F-BA1B48CA0E06}" srcOrd="12" destOrd="0" presId="urn:microsoft.com/office/officeart/2008/layout/VerticalAccentList"/>
    <dgm:cxn modelId="{0C118FB2-5872-4687-A84D-16A929EE70CF}" type="presParOf" srcId="{1A85AE31-0AB0-4C7E-B22F-BA1B48CA0E06}" destId="{A008EDEE-B649-4ADD-9F1B-950695E2C863}" srcOrd="0" destOrd="0" presId="urn:microsoft.com/office/officeart/2008/layout/VerticalAccentList"/>
    <dgm:cxn modelId="{F6D4571F-A423-44BF-99CB-CBAA152C3424}" type="presParOf" srcId="{4ECC59AA-9E8C-4FF2-84C8-92378CA9380A}" destId="{DE0FEBA2-2648-4FE6-AA78-FDFDA04A475D}" srcOrd="13" destOrd="0" presId="urn:microsoft.com/office/officeart/2008/layout/VerticalAccentList"/>
    <dgm:cxn modelId="{9E6F0EF8-2163-4584-95C2-B8D2412E4992}" type="presParOf" srcId="{DE0FEBA2-2648-4FE6-AA78-FDFDA04A475D}" destId="{0F5398AE-71DD-46C8-9601-F9FEAA2AA68D}" srcOrd="0" destOrd="0" presId="urn:microsoft.com/office/officeart/2008/layout/VerticalAccentList"/>
    <dgm:cxn modelId="{0F104702-9EB7-44A3-B656-F16F14B98D8A}" type="presParOf" srcId="{DE0FEBA2-2648-4FE6-AA78-FDFDA04A475D}" destId="{B14DD444-9569-449C-A0B7-B0CF0B947B76}" srcOrd="1" destOrd="0" presId="urn:microsoft.com/office/officeart/2008/layout/VerticalAccentList"/>
    <dgm:cxn modelId="{E6F4BC48-A413-44FC-B415-446EFD83BCAE}" type="presParOf" srcId="{DE0FEBA2-2648-4FE6-AA78-FDFDA04A475D}" destId="{CAD9BCB6-D328-49EC-B88E-A8A2D03E10E9}" srcOrd="2" destOrd="0" presId="urn:microsoft.com/office/officeart/2008/layout/VerticalAccentList"/>
    <dgm:cxn modelId="{0133CAC3-5DCA-48E7-AB4B-582E25EDB7A4}" type="presParOf" srcId="{DE0FEBA2-2648-4FE6-AA78-FDFDA04A475D}" destId="{6A1DAF5F-77C7-4D6B-9997-06CFAFD24A52}" srcOrd="3" destOrd="0" presId="urn:microsoft.com/office/officeart/2008/layout/VerticalAccentList"/>
    <dgm:cxn modelId="{C4A59788-D4BC-435E-B66B-F5EAE847E148}" type="presParOf" srcId="{DE0FEBA2-2648-4FE6-AA78-FDFDA04A475D}" destId="{6C7B7778-68EA-4440-BBE4-2465C24927E7}" srcOrd="4" destOrd="0" presId="urn:microsoft.com/office/officeart/2008/layout/VerticalAccentList"/>
    <dgm:cxn modelId="{FBD2D66B-6371-4AC2-AC73-8B3E22CAD795}" type="presParOf" srcId="{DE0FEBA2-2648-4FE6-AA78-FDFDA04A475D}" destId="{E8EDC260-1CFC-4B6B-ABF0-105A888AE1B9}" srcOrd="5" destOrd="0" presId="urn:microsoft.com/office/officeart/2008/layout/VerticalAccentList"/>
    <dgm:cxn modelId="{8414CEE0-6D3C-4D9B-B787-A3104059B70D}" type="presParOf" srcId="{DE0FEBA2-2648-4FE6-AA78-FDFDA04A475D}" destId="{472CE550-1478-439E-91B0-8A85D07E3638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1434F60-67FA-4821-9ECF-AF9E65A1C35D}" type="doc">
      <dgm:prSet loTypeId="urn:microsoft.com/office/officeart/2005/8/layout/gear1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CD617A-9039-4292-8132-7D3206232F5C}">
      <dgm:prSet phldrT="[Text]"/>
      <dgm:spPr/>
      <dgm:t>
        <a:bodyPr/>
        <a:lstStyle/>
        <a:p>
          <a:r>
            <a:rPr lang="sl-SI" noProof="0" dirty="0" smtClean="0">
              <a:solidFill>
                <a:schemeClr val="bg1"/>
              </a:solidFill>
            </a:rPr>
            <a:t>Duševno zdravje</a:t>
          </a:r>
          <a:endParaRPr lang="sl-SI" noProof="0" dirty="0">
            <a:solidFill>
              <a:schemeClr val="bg1"/>
            </a:solidFill>
          </a:endParaRPr>
        </a:p>
      </dgm:t>
    </dgm:pt>
    <dgm:pt modelId="{5A9680C7-1503-48E3-A40F-780A1F1B41F6}" type="parTrans" cxnId="{B8754457-55D5-4969-88DF-027E015B6DAC}">
      <dgm:prSet/>
      <dgm:spPr/>
      <dgm:t>
        <a:bodyPr/>
        <a:lstStyle/>
        <a:p>
          <a:endParaRPr lang="en-US"/>
        </a:p>
      </dgm:t>
    </dgm:pt>
    <dgm:pt modelId="{BAD54027-BE96-482E-8D91-1D22D7998179}" type="sibTrans" cxnId="{B8754457-55D5-4969-88DF-027E015B6DAC}">
      <dgm:prSet/>
      <dgm:spPr/>
      <dgm:t>
        <a:bodyPr/>
        <a:lstStyle/>
        <a:p>
          <a:endParaRPr lang="sl-SI" noProof="0" dirty="0"/>
        </a:p>
      </dgm:t>
    </dgm:pt>
    <dgm:pt modelId="{302E43E5-26F9-4899-A9D1-143D154CAF1A}">
      <dgm:prSet/>
      <dgm:spPr/>
      <dgm:t>
        <a:bodyPr/>
        <a:lstStyle/>
        <a:p>
          <a:r>
            <a:rPr lang="sl-SI" noProof="0" dirty="0" smtClean="0"/>
            <a:t>Telesno zdravje</a:t>
          </a:r>
          <a:endParaRPr lang="sl-SI" noProof="0" dirty="0"/>
        </a:p>
      </dgm:t>
    </dgm:pt>
    <dgm:pt modelId="{6ACE1031-4A3F-42EC-A57F-EA2BC3B15BF9}" type="parTrans" cxnId="{F75478F0-CDE0-40E3-9555-149A17247B86}">
      <dgm:prSet/>
      <dgm:spPr/>
      <dgm:t>
        <a:bodyPr/>
        <a:lstStyle/>
        <a:p>
          <a:endParaRPr lang="en-US"/>
        </a:p>
      </dgm:t>
    </dgm:pt>
    <dgm:pt modelId="{CFD5456F-6D89-49D5-B006-945F4269C5E0}" type="sibTrans" cxnId="{F75478F0-CDE0-40E3-9555-149A17247B86}">
      <dgm:prSet/>
      <dgm:spPr/>
      <dgm:t>
        <a:bodyPr/>
        <a:lstStyle/>
        <a:p>
          <a:endParaRPr lang="sl-SI" noProof="0" dirty="0"/>
        </a:p>
      </dgm:t>
    </dgm:pt>
    <dgm:pt modelId="{8A050F36-6EF0-4686-A3C3-EEABB1881667}">
      <dgm:prSet/>
      <dgm:spPr/>
      <dgm:t>
        <a:bodyPr/>
        <a:lstStyle/>
        <a:p>
          <a:r>
            <a:rPr lang="sl-SI" noProof="0" dirty="0" smtClean="0"/>
            <a:t>Je nadgradnja</a:t>
          </a:r>
          <a:endParaRPr lang="sl-SI" noProof="0" dirty="0"/>
        </a:p>
      </dgm:t>
    </dgm:pt>
    <dgm:pt modelId="{77FF3888-C282-447F-884A-B56EF44422F8}" type="parTrans" cxnId="{8E5D3E1D-D8F5-4EAB-80E0-3AB497B1C54A}">
      <dgm:prSet/>
      <dgm:spPr/>
      <dgm:t>
        <a:bodyPr/>
        <a:lstStyle/>
        <a:p>
          <a:endParaRPr lang="en-US"/>
        </a:p>
      </dgm:t>
    </dgm:pt>
    <dgm:pt modelId="{507676D4-A857-4750-A6D8-334C7AB2F388}" type="sibTrans" cxnId="{8E5D3E1D-D8F5-4EAB-80E0-3AB497B1C54A}">
      <dgm:prSet/>
      <dgm:spPr/>
      <dgm:t>
        <a:bodyPr/>
        <a:lstStyle/>
        <a:p>
          <a:endParaRPr lang="en-US"/>
        </a:p>
      </dgm:t>
    </dgm:pt>
    <dgm:pt modelId="{0ABE942B-C68B-490F-BFF4-F28DD4DD0726}">
      <dgm:prSet phldrT="[Text]"/>
      <dgm:spPr/>
      <dgm:t>
        <a:bodyPr/>
        <a:lstStyle/>
        <a:p>
          <a:r>
            <a:rPr lang="sl-SI" noProof="0" dirty="0" smtClean="0"/>
            <a:t>Je doživetje</a:t>
          </a:r>
          <a:endParaRPr lang="sl-SI" noProof="0" dirty="0"/>
        </a:p>
      </dgm:t>
    </dgm:pt>
    <dgm:pt modelId="{DA00ABD5-F8ED-4F2F-86DC-D1AD122C423D}" type="parTrans" cxnId="{DFBB3D0E-CC65-4B44-9393-2D5C74DC5BAD}">
      <dgm:prSet/>
      <dgm:spPr/>
      <dgm:t>
        <a:bodyPr/>
        <a:lstStyle/>
        <a:p>
          <a:endParaRPr lang="en-US"/>
        </a:p>
      </dgm:t>
    </dgm:pt>
    <dgm:pt modelId="{08F717E2-B425-401B-8D8A-0E8F38FA4774}" type="sibTrans" cxnId="{DFBB3D0E-CC65-4B44-9393-2D5C74DC5BAD}">
      <dgm:prSet/>
      <dgm:spPr/>
      <dgm:t>
        <a:bodyPr/>
        <a:lstStyle/>
        <a:p>
          <a:endParaRPr lang="en-US"/>
        </a:p>
      </dgm:t>
    </dgm:pt>
    <dgm:pt modelId="{EC7A7354-30B8-4F0D-978D-C306946BA51D}">
      <dgm:prSet phldrT="[Text]"/>
      <dgm:spPr/>
      <dgm:t>
        <a:bodyPr/>
        <a:lstStyle/>
        <a:p>
          <a:r>
            <a:rPr lang="sl-SI" noProof="0" smtClean="0">
              <a:solidFill>
                <a:schemeClr val="tx2">
                  <a:lumMod val="60000"/>
                  <a:lumOff val="40000"/>
                </a:schemeClr>
              </a:solidFill>
            </a:rPr>
            <a:t>Socialno zdravje</a:t>
          </a:r>
          <a:endParaRPr lang="sl-SI" noProof="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D1AD147-2057-401B-BAB6-35F2CD507A35}" type="parTrans" cxnId="{986C9A2B-3BC9-4EE8-A24B-90259191879A}">
      <dgm:prSet/>
      <dgm:spPr/>
      <dgm:t>
        <a:bodyPr/>
        <a:lstStyle/>
        <a:p>
          <a:endParaRPr lang="en-US"/>
        </a:p>
      </dgm:t>
    </dgm:pt>
    <dgm:pt modelId="{2E226615-9149-42C3-8DE0-8B460E242045}" type="sibTrans" cxnId="{986C9A2B-3BC9-4EE8-A24B-90259191879A}">
      <dgm:prSet/>
      <dgm:spPr/>
      <dgm:t>
        <a:bodyPr/>
        <a:lstStyle/>
        <a:p>
          <a:endParaRPr lang="en-US"/>
        </a:p>
      </dgm:t>
    </dgm:pt>
    <dgm:pt modelId="{64871324-3B51-4642-BBBB-1FC325584F9D}">
      <dgm:prSet/>
      <dgm:spPr/>
      <dgm:t>
        <a:bodyPr/>
        <a:lstStyle/>
        <a:p>
          <a:r>
            <a:rPr lang="sl-SI" noProof="0" dirty="0" smtClean="0"/>
            <a:t>Je temelj</a:t>
          </a:r>
          <a:endParaRPr lang="sl-SI" noProof="0" dirty="0"/>
        </a:p>
      </dgm:t>
    </dgm:pt>
    <dgm:pt modelId="{0E9E5484-EA20-49D1-89AB-D57843703AEC}" type="parTrans" cxnId="{924BA192-507B-459B-929C-941F63C7DFC8}">
      <dgm:prSet/>
      <dgm:spPr/>
      <dgm:t>
        <a:bodyPr/>
        <a:lstStyle/>
        <a:p>
          <a:endParaRPr lang="en-US"/>
        </a:p>
      </dgm:t>
    </dgm:pt>
    <dgm:pt modelId="{0DA087E7-0A85-4D80-B491-1711880A19E0}" type="sibTrans" cxnId="{924BA192-507B-459B-929C-941F63C7DFC8}">
      <dgm:prSet/>
      <dgm:spPr/>
      <dgm:t>
        <a:bodyPr/>
        <a:lstStyle/>
        <a:p>
          <a:endParaRPr lang="en-US"/>
        </a:p>
      </dgm:t>
    </dgm:pt>
    <dgm:pt modelId="{B4A51C64-F274-443D-B949-BF52D7ECF363}" type="pres">
      <dgm:prSet presAssocID="{D1434F60-67FA-4821-9ECF-AF9E65A1C35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E605A96-DB5F-439B-BA34-481818C81310}" type="pres">
      <dgm:prSet presAssocID="{8DCD617A-9039-4292-8132-7D3206232F5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EB6C4-4A77-4DA4-881C-9EB1E3EA440A}" type="pres">
      <dgm:prSet presAssocID="{8DCD617A-9039-4292-8132-7D3206232F5C}" presName="gear1srcNode" presStyleLbl="node1" presStyleIdx="0" presStyleCnt="3"/>
      <dgm:spPr/>
      <dgm:t>
        <a:bodyPr/>
        <a:lstStyle/>
        <a:p>
          <a:endParaRPr lang="sl-SI"/>
        </a:p>
      </dgm:t>
    </dgm:pt>
    <dgm:pt modelId="{F7FEFCFC-13EF-4120-8F93-8CB278047519}" type="pres">
      <dgm:prSet presAssocID="{8DCD617A-9039-4292-8132-7D3206232F5C}" presName="gear1dstNode" presStyleLbl="node1" presStyleIdx="0" presStyleCnt="3"/>
      <dgm:spPr/>
      <dgm:t>
        <a:bodyPr/>
        <a:lstStyle/>
        <a:p>
          <a:endParaRPr lang="sl-SI"/>
        </a:p>
      </dgm:t>
    </dgm:pt>
    <dgm:pt modelId="{8603CA76-87AB-4E7C-9D77-7DAC5101100C}" type="pres">
      <dgm:prSet presAssocID="{8DCD617A-9039-4292-8132-7D3206232F5C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78D695-6D38-43F6-90BF-DC36A0A3A4CA}" type="pres">
      <dgm:prSet presAssocID="{302E43E5-26F9-4899-A9D1-143D154CAF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D9A089A-95FC-4727-BF2F-109AA0DFCC15}" type="pres">
      <dgm:prSet presAssocID="{302E43E5-26F9-4899-A9D1-143D154CAF1A}" presName="gear2srcNode" presStyleLbl="node1" presStyleIdx="1" presStyleCnt="3"/>
      <dgm:spPr/>
      <dgm:t>
        <a:bodyPr/>
        <a:lstStyle/>
        <a:p>
          <a:endParaRPr lang="sl-SI"/>
        </a:p>
      </dgm:t>
    </dgm:pt>
    <dgm:pt modelId="{84D9E3F3-19EE-4BEB-BF99-632CB78DB8A0}" type="pres">
      <dgm:prSet presAssocID="{302E43E5-26F9-4899-A9D1-143D154CAF1A}" presName="gear2dstNode" presStyleLbl="node1" presStyleIdx="1" presStyleCnt="3"/>
      <dgm:spPr/>
      <dgm:t>
        <a:bodyPr/>
        <a:lstStyle/>
        <a:p>
          <a:endParaRPr lang="sl-SI"/>
        </a:p>
      </dgm:t>
    </dgm:pt>
    <dgm:pt modelId="{C7111C60-C5DE-49A6-8FD8-B909FDD2393B}" type="pres">
      <dgm:prSet presAssocID="{302E43E5-26F9-4899-A9D1-143D154CAF1A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4A837-03C3-4ACA-950E-CD3FD6841843}" type="pres">
      <dgm:prSet presAssocID="{EC7A7354-30B8-4F0D-978D-C306946BA51D}" presName="gear3" presStyleLbl="node1" presStyleIdx="2" presStyleCnt="3"/>
      <dgm:spPr/>
      <dgm:t>
        <a:bodyPr/>
        <a:lstStyle/>
        <a:p>
          <a:endParaRPr lang="sl-SI"/>
        </a:p>
      </dgm:t>
    </dgm:pt>
    <dgm:pt modelId="{482EB815-30F0-4CE4-955A-0174AA8C0C16}" type="pres">
      <dgm:prSet presAssocID="{EC7A7354-30B8-4F0D-978D-C306946BA51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26D19E8-017C-4EC8-BC4E-53AEB798B584}" type="pres">
      <dgm:prSet presAssocID="{EC7A7354-30B8-4F0D-978D-C306946BA51D}" presName="gear3srcNode" presStyleLbl="node1" presStyleIdx="2" presStyleCnt="3"/>
      <dgm:spPr/>
      <dgm:t>
        <a:bodyPr/>
        <a:lstStyle/>
        <a:p>
          <a:endParaRPr lang="sl-SI"/>
        </a:p>
      </dgm:t>
    </dgm:pt>
    <dgm:pt modelId="{EF3C9F78-F3DA-48A9-B1C7-08A23DD00644}" type="pres">
      <dgm:prSet presAssocID="{EC7A7354-30B8-4F0D-978D-C306946BA51D}" presName="gear3dstNode" presStyleLbl="node1" presStyleIdx="2" presStyleCnt="3"/>
      <dgm:spPr/>
      <dgm:t>
        <a:bodyPr/>
        <a:lstStyle/>
        <a:p>
          <a:endParaRPr lang="sl-SI"/>
        </a:p>
      </dgm:t>
    </dgm:pt>
    <dgm:pt modelId="{6F05C581-63B4-42D7-8F42-E30B6D7DB204}" type="pres">
      <dgm:prSet presAssocID="{EC7A7354-30B8-4F0D-978D-C306946BA51D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9D5678F-B0C3-4926-A6FF-DFA794A17A53}" type="pres">
      <dgm:prSet presAssocID="{BAD54027-BE96-482E-8D91-1D22D7998179}" presName="connector1" presStyleLbl="sibTrans2D1" presStyleIdx="0" presStyleCnt="3"/>
      <dgm:spPr/>
      <dgm:t>
        <a:bodyPr/>
        <a:lstStyle/>
        <a:p>
          <a:endParaRPr lang="sl-SI"/>
        </a:p>
      </dgm:t>
    </dgm:pt>
    <dgm:pt modelId="{C7526227-89FC-475C-853C-AC5330ECD052}" type="pres">
      <dgm:prSet presAssocID="{CFD5456F-6D89-49D5-B006-945F4269C5E0}" presName="connector2" presStyleLbl="sibTrans2D1" presStyleIdx="1" presStyleCnt="3"/>
      <dgm:spPr/>
      <dgm:t>
        <a:bodyPr/>
        <a:lstStyle/>
        <a:p>
          <a:endParaRPr lang="sl-SI"/>
        </a:p>
      </dgm:t>
    </dgm:pt>
    <dgm:pt modelId="{465C15C0-0FF4-432E-8138-6153244343E2}" type="pres">
      <dgm:prSet presAssocID="{2E226615-9149-42C3-8DE0-8B460E242045}" presName="connector3" presStyleLbl="sibTrans2D1" presStyleIdx="2" presStyleCnt="3"/>
      <dgm:spPr/>
      <dgm:t>
        <a:bodyPr/>
        <a:lstStyle/>
        <a:p>
          <a:endParaRPr lang="sl-SI"/>
        </a:p>
      </dgm:t>
    </dgm:pt>
  </dgm:ptLst>
  <dgm:cxnLst>
    <dgm:cxn modelId="{99A67AC0-1F61-4638-8295-5968C1ACDFE9}" type="presOf" srcId="{CFD5456F-6D89-49D5-B006-945F4269C5E0}" destId="{C7526227-89FC-475C-853C-AC5330ECD052}" srcOrd="0" destOrd="0" presId="urn:microsoft.com/office/officeart/2005/8/layout/gear1"/>
    <dgm:cxn modelId="{3465C776-CF09-4332-8E15-BD47A7C8287E}" type="presOf" srcId="{BAD54027-BE96-482E-8D91-1D22D7998179}" destId="{79D5678F-B0C3-4926-A6FF-DFA794A17A53}" srcOrd="0" destOrd="0" presId="urn:microsoft.com/office/officeart/2005/8/layout/gear1"/>
    <dgm:cxn modelId="{8E5D3E1D-D8F5-4EAB-80E0-3AB497B1C54A}" srcId="{302E43E5-26F9-4899-A9D1-143D154CAF1A}" destId="{8A050F36-6EF0-4686-A3C3-EEABB1881667}" srcOrd="0" destOrd="0" parTransId="{77FF3888-C282-447F-884A-B56EF44422F8}" sibTransId="{507676D4-A857-4750-A6D8-334C7AB2F388}"/>
    <dgm:cxn modelId="{D3592357-8E36-4455-B82C-372A283789BF}" type="presOf" srcId="{302E43E5-26F9-4899-A9D1-143D154CAF1A}" destId="{84D9E3F3-19EE-4BEB-BF99-632CB78DB8A0}" srcOrd="2" destOrd="0" presId="urn:microsoft.com/office/officeart/2005/8/layout/gear1"/>
    <dgm:cxn modelId="{2F667EAE-B89F-4B7E-B199-2AE7FB08DA9F}" type="presOf" srcId="{EC7A7354-30B8-4F0D-978D-C306946BA51D}" destId="{7634A837-03C3-4ACA-950E-CD3FD6841843}" srcOrd="0" destOrd="0" presId="urn:microsoft.com/office/officeart/2005/8/layout/gear1"/>
    <dgm:cxn modelId="{77B42FAB-BC7C-4F78-A765-309246A81CE0}" type="presOf" srcId="{302E43E5-26F9-4899-A9D1-143D154CAF1A}" destId="{A178D695-6D38-43F6-90BF-DC36A0A3A4CA}" srcOrd="0" destOrd="0" presId="urn:microsoft.com/office/officeart/2005/8/layout/gear1"/>
    <dgm:cxn modelId="{525E59FE-A5B6-44F0-8F7C-6CB6C7D1BE36}" type="presOf" srcId="{8DCD617A-9039-4292-8132-7D3206232F5C}" destId="{3E605A96-DB5F-439B-BA34-481818C81310}" srcOrd="0" destOrd="0" presId="urn:microsoft.com/office/officeart/2005/8/layout/gear1"/>
    <dgm:cxn modelId="{E10E9E73-1654-42EC-9320-EE4001BBDB8D}" type="presOf" srcId="{302E43E5-26F9-4899-A9D1-143D154CAF1A}" destId="{9D9A089A-95FC-4727-BF2F-109AA0DFCC15}" srcOrd="1" destOrd="0" presId="urn:microsoft.com/office/officeart/2005/8/layout/gear1"/>
    <dgm:cxn modelId="{DFBB3D0E-CC65-4B44-9393-2D5C74DC5BAD}" srcId="{8DCD617A-9039-4292-8132-7D3206232F5C}" destId="{0ABE942B-C68B-490F-BFF4-F28DD4DD0726}" srcOrd="0" destOrd="0" parTransId="{DA00ABD5-F8ED-4F2F-86DC-D1AD122C423D}" sibTransId="{08F717E2-B425-401B-8D8A-0E8F38FA4774}"/>
    <dgm:cxn modelId="{986C9A2B-3BC9-4EE8-A24B-90259191879A}" srcId="{D1434F60-67FA-4821-9ECF-AF9E65A1C35D}" destId="{EC7A7354-30B8-4F0D-978D-C306946BA51D}" srcOrd="2" destOrd="0" parTransId="{4D1AD147-2057-401B-BAB6-35F2CD507A35}" sibTransId="{2E226615-9149-42C3-8DE0-8B460E242045}"/>
    <dgm:cxn modelId="{58F44318-157C-40EA-A18A-1CB031FF3233}" type="presOf" srcId="{8A050F36-6EF0-4686-A3C3-EEABB1881667}" destId="{C7111C60-C5DE-49A6-8FD8-B909FDD2393B}" srcOrd="0" destOrd="0" presId="urn:microsoft.com/office/officeart/2005/8/layout/gear1"/>
    <dgm:cxn modelId="{F75478F0-CDE0-40E3-9555-149A17247B86}" srcId="{D1434F60-67FA-4821-9ECF-AF9E65A1C35D}" destId="{302E43E5-26F9-4899-A9D1-143D154CAF1A}" srcOrd="1" destOrd="0" parTransId="{6ACE1031-4A3F-42EC-A57F-EA2BC3B15BF9}" sibTransId="{CFD5456F-6D89-49D5-B006-945F4269C5E0}"/>
    <dgm:cxn modelId="{77E8ACFC-7CB4-4A87-AC49-2643B363C336}" type="presOf" srcId="{8DCD617A-9039-4292-8132-7D3206232F5C}" destId="{288EB6C4-4A77-4DA4-881C-9EB1E3EA440A}" srcOrd="1" destOrd="0" presId="urn:microsoft.com/office/officeart/2005/8/layout/gear1"/>
    <dgm:cxn modelId="{2552891D-E138-4B13-95CD-1663DE8CAA43}" type="presOf" srcId="{EC7A7354-30B8-4F0D-978D-C306946BA51D}" destId="{EF3C9F78-F3DA-48A9-B1C7-08A23DD00644}" srcOrd="3" destOrd="0" presId="urn:microsoft.com/office/officeart/2005/8/layout/gear1"/>
    <dgm:cxn modelId="{AE92487C-C25C-4CBD-89B9-6F3EB485F1F3}" type="presOf" srcId="{8DCD617A-9039-4292-8132-7D3206232F5C}" destId="{F7FEFCFC-13EF-4120-8F93-8CB278047519}" srcOrd="2" destOrd="0" presId="urn:microsoft.com/office/officeart/2005/8/layout/gear1"/>
    <dgm:cxn modelId="{07289F18-58EE-42D5-84C3-ED22AA1781D9}" type="presOf" srcId="{2E226615-9149-42C3-8DE0-8B460E242045}" destId="{465C15C0-0FF4-432E-8138-6153244343E2}" srcOrd="0" destOrd="0" presId="urn:microsoft.com/office/officeart/2005/8/layout/gear1"/>
    <dgm:cxn modelId="{F38BDA97-C6E4-4A38-B903-62BD6C8356A2}" type="presOf" srcId="{EC7A7354-30B8-4F0D-978D-C306946BA51D}" destId="{026D19E8-017C-4EC8-BC4E-53AEB798B584}" srcOrd="2" destOrd="0" presId="urn:microsoft.com/office/officeart/2005/8/layout/gear1"/>
    <dgm:cxn modelId="{924BA192-507B-459B-929C-941F63C7DFC8}" srcId="{EC7A7354-30B8-4F0D-978D-C306946BA51D}" destId="{64871324-3B51-4642-BBBB-1FC325584F9D}" srcOrd="0" destOrd="0" parTransId="{0E9E5484-EA20-49D1-89AB-D57843703AEC}" sibTransId="{0DA087E7-0A85-4D80-B491-1711880A19E0}"/>
    <dgm:cxn modelId="{3D560432-A367-4650-AECF-89F416A72546}" type="presOf" srcId="{64871324-3B51-4642-BBBB-1FC325584F9D}" destId="{6F05C581-63B4-42D7-8F42-E30B6D7DB204}" srcOrd="0" destOrd="0" presId="urn:microsoft.com/office/officeart/2005/8/layout/gear1"/>
    <dgm:cxn modelId="{EDD1E5E9-9D71-4C28-B133-33FF2041B515}" type="presOf" srcId="{0ABE942B-C68B-490F-BFF4-F28DD4DD0726}" destId="{8603CA76-87AB-4E7C-9D77-7DAC5101100C}" srcOrd="0" destOrd="0" presId="urn:microsoft.com/office/officeart/2005/8/layout/gear1"/>
    <dgm:cxn modelId="{D3FDA64D-CE19-423A-950C-171D4AF6CF78}" type="presOf" srcId="{EC7A7354-30B8-4F0D-978D-C306946BA51D}" destId="{482EB815-30F0-4CE4-955A-0174AA8C0C16}" srcOrd="1" destOrd="0" presId="urn:microsoft.com/office/officeart/2005/8/layout/gear1"/>
    <dgm:cxn modelId="{42E3FE11-4B6D-4A80-AAF1-47AB1B9B6AFB}" type="presOf" srcId="{D1434F60-67FA-4821-9ECF-AF9E65A1C35D}" destId="{B4A51C64-F274-443D-B949-BF52D7ECF363}" srcOrd="0" destOrd="0" presId="urn:microsoft.com/office/officeart/2005/8/layout/gear1"/>
    <dgm:cxn modelId="{B8754457-55D5-4969-88DF-027E015B6DAC}" srcId="{D1434F60-67FA-4821-9ECF-AF9E65A1C35D}" destId="{8DCD617A-9039-4292-8132-7D3206232F5C}" srcOrd="0" destOrd="0" parTransId="{5A9680C7-1503-48E3-A40F-780A1F1B41F6}" sibTransId="{BAD54027-BE96-482E-8D91-1D22D7998179}"/>
    <dgm:cxn modelId="{3293A495-6647-4990-9AEF-4D5D9BD471E2}" type="presParOf" srcId="{B4A51C64-F274-443D-B949-BF52D7ECF363}" destId="{3E605A96-DB5F-439B-BA34-481818C81310}" srcOrd="0" destOrd="0" presId="urn:microsoft.com/office/officeart/2005/8/layout/gear1"/>
    <dgm:cxn modelId="{4B9AA34B-F371-450F-A1B9-E441C6B638A5}" type="presParOf" srcId="{B4A51C64-F274-443D-B949-BF52D7ECF363}" destId="{288EB6C4-4A77-4DA4-881C-9EB1E3EA440A}" srcOrd="1" destOrd="0" presId="urn:microsoft.com/office/officeart/2005/8/layout/gear1"/>
    <dgm:cxn modelId="{AD6F67E3-7DD5-450D-8D62-63EF56CB1B7A}" type="presParOf" srcId="{B4A51C64-F274-443D-B949-BF52D7ECF363}" destId="{F7FEFCFC-13EF-4120-8F93-8CB278047519}" srcOrd="2" destOrd="0" presId="urn:microsoft.com/office/officeart/2005/8/layout/gear1"/>
    <dgm:cxn modelId="{349D369D-EE7C-442D-9C57-263C2C425BEE}" type="presParOf" srcId="{B4A51C64-F274-443D-B949-BF52D7ECF363}" destId="{8603CA76-87AB-4E7C-9D77-7DAC5101100C}" srcOrd="3" destOrd="0" presId="urn:microsoft.com/office/officeart/2005/8/layout/gear1"/>
    <dgm:cxn modelId="{68598330-3471-4A30-943F-AB20E214F2FB}" type="presParOf" srcId="{B4A51C64-F274-443D-B949-BF52D7ECF363}" destId="{A178D695-6D38-43F6-90BF-DC36A0A3A4CA}" srcOrd="4" destOrd="0" presId="urn:microsoft.com/office/officeart/2005/8/layout/gear1"/>
    <dgm:cxn modelId="{CB1F49B0-DCA9-4E5B-8C59-8FB723EB71F2}" type="presParOf" srcId="{B4A51C64-F274-443D-B949-BF52D7ECF363}" destId="{9D9A089A-95FC-4727-BF2F-109AA0DFCC15}" srcOrd="5" destOrd="0" presId="urn:microsoft.com/office/officeart/2005/8/layout/gear1"/>
    <dgm:cxn modelId="{65B3092C-5309-4A7B-AC5E-024BDD5C51EB}" type="presParOf" srcId="{B4A51C64-F274-443D-B949-BF52D7ECF363}" destId="{84D9E3F3-19EE-4BEB-BF99-632CB78DB8A0}" srcOrd="6" destOrd="0" presId="urn:microsoft.com/office/officeart/2005/8/layout/gear1"/>
    <dgm:cxn modelId="{61D26BBB-0788-46DC-9773-9B60F7CB66C3}" type="presParOf" srcId="{B4A51C64-F274-443D-B949-BF52D7ECF363}" destId="{C7111C60-C5DE-49A6-8FD8-B909FDD2393B}" srcOrd="7" destOrd="0" presId="urn:microsoft.com/office/officeart/2005/8/layout/gear1"/>
    <dgm:cxn modelId="{5FAF3A8A-68C1-4EAA-9394-E761E2DC8164}" type="presParOf" srcId="{B4A51C64-F274-443D-B949-BF52D7ECF363}" destId="{7634A837-03C3-4ACA-950E-CD3FD6841843}" srcOrd="8" destOrd="0" presId="urn:microsoft.com/office/officeart/2005/8/layout/gear1"/>
    <dgm:cxn modelId="{08CC1228-AB34-444E-ACB1-AF28ACBB973D}" type="presParOf" srcId="{B4A51C64-F274-443D-B949-BF52D7ECF363}" destId="{482EB815-30F0-4CE4-955A-0174AA8C0C16}" srcOrd="9" destOrd="0" presId="urn:microsoft.com/office/officeart/2005/8/layout/gear1"/>
    <dgm:cxn modelId="{B536DC14-EC98-4F01-81A8-CFDCE6B40E1E}" type="presParOf" srcId="{B4A51C64-F274-443D-B949-BF52D7ECF363}" destId="{026D19E8-017C-4EC8-BC4E-53AEB798B584}" srcOrd="10" destOrd="0" presId="urn:microsoft.com/office/officeart/2005/8/layout/gear1"/>
    <dgm:cxn modelId="{89CE6232-EB55-4796-9598-1514F450820F}" type="presParOf" srcId="{B4A51C64-F274-443D-B949-BF52D7ECF363}" destId="{EF3C9F78-F3DA-48A9-B1C7-08A23DD00644}" srcOrd="11" destOrd="0" presId="urn:microsoft.com/office/officeart/2005/8/layout/gear1"/>
    <dgm:cxn modelId="{88D76B2E-92AC-4B03-91B8-B6FCB7DF0888}" type="presParOf" srcId="{B4A51C64-F274-443D-B949-BF52D7ECF363}" destId="{6F05C581-63B4-42D7-8F42-E30B6D7DB204}" srcOrd="12" destOrd="0" presId="urn:microsoft.com/office/officeart/2005/8/layout/gear1"/>
    <dgm:cxn modelId="{8D306C30-31D9-406E-8D75-001274F37CAA}" type="presParOf" srcId="{B4A51C64-F274-443D-B949-BF52D7ECF363}" destId="{79D5678F-B0C3-4926-A6FF-DFA794A17A53}" srcOrd="13" destOrd="0" presId="urn:microsoft.com/office/officeart/2005/8/layout/gear1"/>
    <dgm:cxn modelId="{71E0C24B-5C6F-4FF6-94CC-4BCE2CE0C055}" type="presParOf" srcId="{B4A51C64-F274-443D-B949-BF52D7ECF363}" destId="{C7526227-89FC-475C-853C-AC5330ECD052}" srcOrd="14" destOrd="0" presId="urn:microsoft.com/office/officeart/2005/8/layout/gear1"/>
    <dgm:cxn modelId="{3C70729D-11D1-4F27-8594-7053D3EB4987}" type="presParOf" srcId="{B4A51C64-F274-443D-B949-BF52D7ECF363}" destId="{465C15C0-0FF4-432E-8138-6153244343E2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D65A9-8C6D-433A-BF6A-88ADB1C818BC}" type="doc">
      <dgm:prSet loTypeId="urn:microsoft.com/office/officeart/2005/8/layout/list1" loCatId="list" qsTypeId="urn:microsoft.com/office/officeart/2005/8/quickstyle/3d1" qsCatId="3D" csTypeId="urn:microsoft.com/office/officeart/2005/8/colors/colorful1#27" csCatId="colorful" phldr="1"/>
      <dgm:spPr/>
    </dgm:pt>
    <dgm:pt modelId="{BF4FA777-D278-4275-9FE7-9C1293E280DF}">
      <dgm:prSet phldrT="[Text]" custT="1"/>
      <dgm:spPr/>
      <dgm:t>
        <a:bodyPr/>
        <a:lstStyle/>
        <a:p>
          <a:pPr algn="l"/>
          <a:r>
            <a:rPr lang="sl-SI" sz="1800" dirty="0" smtClean="0"/>
            <a:t>Možnost samorealizacije</a:t>
          </a:r>
          <a:endParaRPr lang="sl-SI" sz="1800" dirty="0">
            <a:latin typeface="Calibri" pitchFamily="34" charset="0"/>
            <a:cs typeface="Calibri" pitchFamily="34" charset="0"/>
          </a:endParaRPr>
        </a:p>
      </dgm:t>
    </dgm:pt>
    <dgm:pt modelId="{A79E1723-4491-409C-B43F-ECF820F27286}" type="parTrans" cxnId="{70E3B0A3-4E3E-41D4-AA7F-FB6DAF253A9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41E013A5-3C2D-40F3-9D93-4FC9174639F3}" type="sibTrans" cxnId="{70E3B0A3-4E3E-41D4-AA7F-FB6DAF253A9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850E6E72-9425-47F9-BE6B-F0D481012164}">
      <dgm:prSet phldrT="[Text]" custT="1"/>
      <dgm:spPr/>
      <dgm:t>
        <a:bodyPr/>
        <a:lstStyle/>
        <a:p>
          <a:pPr algn="l"/>
          <a:r>
            <a:rPr lang="sl-SI" sz="18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rPr>
            <a:t>Zagotavljanje preživetja in rasti</a:t>
          </a:r>
          <a:endParaRPr lang="sl-SI" sz="1800" dirty="0">
            <a:solidFill>
              <a:schemeClr val="tx2"/>
            </a:solidFill>
            <a:latin typeface="Calibri" pitchFamily="34" charset="0"/>
            <a:cs typeface="Calibri" pitchFamily="34" charset="0"/>
          </a:endParaRPr>
        </a:p>
      </dgm:t>
    </dgm:pt>
    <dgm:pt modelId="{0F15FCF4-261D-4944-BD39-6EFFF9DB64E3}" type="parTrans" cxnId="{8EB38D72-3771-4772-A1B6-983A59B93617}">
      <dgm:prSet/>
      <dgm:spPr/>
      <dgm:t>
        <a:bodyPr/>
        <a:lstStyle/>
        <a:p>
          <a:endParaRPr lang="en-US"/>
        </a:p>
      </dgm:t>
    </dgm:pt>
    <dgm:pt modelId="{0BB5A60A-F214-4F84-9ED4-EB94B63F3927}" type="sibTrans" cxnId="{8EB38D72-3771-4772-A1B6-983A59B93617}">
      <dgm:prSet/>
      <dgm:spPr/>
      <dgm:t>
        <a:bodyPr/>
        <a:lstStyle/>
        <a:p>
          <a:endParaRPr lang="en-US"/>
        </a:p>
      </dgm:t>
    </dgm:pt>
    <dgm:pt modelId="{1B66082C-995F-4462-9BAE-D69285DDAD60}">
      <dgm:prSet phldrT="[Text]" custT="1"/>
      <dgm:spPr/>
      <dgm:t>
        <a:bodyPr/>
        <a:lstStyle/>
        <a:p>
          <a:pPr algn="l"/>
          <a:r>
            <a:rPr lang="sl-SI" sz="18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rPr>
            <a:t>Povzročanje preobremenitev</a:t>
          </a:r>
          <a:endParaRPr lang="sl-SI" sz="1800" dirty="0">
            <a:solidFill>
              <a:schemeClr val="tx2"/>
            </a:solidFill>
            <a:latin typeface="Calibri" pitchFamily="34" charset="0"/>
            <a:cs typeface="Calibri" pitchFamily="34" charset="0"/>
          </a:endParaRPr>
        </a:p>
      </dgm:t>
    </dgm:pt>
    <dgm:pt modelId="{82AE7E88-309E-4CCC-9D0A-4391EB0BF4EF}" type="parTrans" cxnId="{A98306BC-F10E-4E53-B053-8E885BC9B414}">
      <dgm:prSet/>
      <dgm:spPr/>
      <dgm:t>
        <a:bodyPr/>
        <a:lstStyle/>
        <a:p>
          <a:endParaRPr lang="en-US"/>
        </a:p>
      </dgm:t>
    </dgm:pt>
    <dgm:pt modelId="{A4B14733-7B7D-436B-AC25-29C7BC817DFE}" type="sibTrans" cxnId="{A98306BC-F10E-4E53-B053-8E885BC9B414}">
      <dgm:prSet/>
      <dgm:spPr/>
      <dgm:t>
        <a:bodyPr/>
        <a:lstStyle/>
        <a:p>
          <a:endParaRPr lang="en-US"/>
        </a:p>
      </dgm:t>
    </dgm:pt>
    <dgm:pt modelId="{EFFBB533-1E35-47DE-9E8D-2C1F1BA967B0}">
      <dgm:prSet phldrT="[Text]" custT="1"/>
      <dgm:spPr/>
      <dgm:t>
        <a:bodyPr/>
        <a:lstStyle/>
        <a:p>
          <a:pPr algn="l"/>
          <a:r>
            <a:rPr lang="sl-SI" sz="1800" dirty="0" smtClean="0">
              <a:latin typeface="Calibri" pitchFamily="34" charset="0"/>
              <a:cs typeface="Calibri" pitchFamily="34" charset="0"/>
            </a:rPr>
            <a:t>Doživetje preobremenjenosti</a:t>
          </a:r>
          <a:endParaRPr lang="sl-SI" sz="1800" dirty="0">
            <a:latin typeface="Calibri" pitchFamily="34" charset="0"/>
            <a:cs typeface="Calibri" pitchFamily="34" charset="0"/>
          </a:endParaRPr>
        </a:p>
      </dgm:t>
    </dgm:pt>
    <dgm:pt modelId="{EADC1878-A2BB-4C9E-B16D-E218C572294E}" type="parTrans" cxnId="{F56EA119-0930-41A9-B391-C16EDDBFFC74}">
      <dgm:prSet/>
      <dgm:spPr/>
      <dgm:t>
        <a:bodyPr/>
        <a:lstStyle/>
        <a:p>
          <a:endParaRPr lang="en-US"/>
        </a:p>
      </dgm:t>
    </dgm:pt>
    <dgm:pt modelId="{0311F6B4-4FC3-49F9-B3C8-DFD36E8A53EB}" type="sibTrans" cxnId="{F56EA119-0930-41A9-B391-C16EDDBFFC74}">
      <dgm:prSet/>
      <dgm:spPr/>
      <dgm:t>
        <a:bodyPr/>
        <a:lstStyle/>
        <a:p>
          <a:endParaRPr lang="en-US"/>
        </a:p>
      </dgm:t>
    </dgm:pt>
    <dgm:pt modelId="{1E90E13B-0A88-48CF-818B-E1642C0A925C}">
      <dgm:prSet phldrT="[Text]" custT="1"/>
      <dgm:spPr/>
      <dgm:t>
        <a:bodyPr/>
        <a:lstStyle/>
        <a:p>
          <a:pPr algn="l"/>
          <a:r>
            <a:rPr lang="sl-SI" sz="1800" dirty="0" smtClean="0">
              <a:latin typeface="Calibri" pitchFamily="34" charset="0"/>
              <a:cs typeface="Calibri" pitchFamily="34" charset="0"/>
            </a:rPr>
            <a:t>Okvare zdravja</a:t>
          </a:r>
          <a:endParaRPr lang="sl-SI" sz="1800" dirty="0">
            <a:latin typeface="Calibri" pitchFamily="34" charset="0"/>
            <a:cs typeface="Calibri" pitchFamily="34" charset="0"/>
          </a:endParaRPr>
        </a:p>
      </dgm:t>
    </dgm:pt>
    <dgm:pt modelId="{509D6631-F9A6-4D06-B0D0-7928B201D958}" type="parTrans" cxnId="{6F5C3A12-26A6-4759-8427-DF6EE45E8997}">
      <dgm:prSet/>
      <dgm:spPr/>
      <dgm:t>
        <a:bodyPr/>
        <a:lstStyle/>
        <a:p>
          <a:endParaRPr lang="en-US"/>
        </a:p>
      </dgm:t>
    </dgm:pt>
    <dgm:pt modelId="{E83B388C-3E3F-4F0B-9949-6AEE76636529}" type="sibTrans" cxnId="{6F5C3A12-26A6-4759-8427-DF6EE45E8997}">
      <dgm:prSet/>
      <dgm:spPr/>
      <dgm:t>
        <a:bodyPr/>
        <a:lstStyle/>
        <a:p>
          <a:endParaRPr lang="en-US"/>
        </a:p>
      </dgm:t>
    </dgm:pt>
    <dgm:pt modelId="{3105D56E-8C4B-442D-83CC-064EC81BC964}" type="pres">
      <dgm:prSet presAssocID="{E1CD65A9-8C6D-433A-BF6A-88ADB1C818BC}" presName="linear" presStyleCnt="0">
        <dgm:presLayoutVars>
          <dgm:dir/>
          <dgm:animLvl val="lvl"/>
          <dgm:resizeHandles val="exact"/>
        </dgm:presLayoutVars>
      </dgm:prSet>
      <dgm:spPr/>
    </dgm:pt>
    <dgm:pt modelId="{F3AA1CF9-79ED-4437-B691-5C33A0788B84}" type="pres">
      <dgm:prSet presAssocID="{BF4FA777-D278-4275-9FE7-9C1293E280DF}" presName="parentLin" presStyleCnt="0"/>
      <dgm:spPr/>
    </dgm:pt>
    <dgm:pt modelId="{E1E023E1-86C9-4937-958B-FEC1429D2AE2}" type="pres">
      <dgm:prSet presAssocID="{BF4FA777-D278-4275-9FE7-9C1293E280D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18C8A4B-2496-41D0-9D70-299CC1F4E041}" type="pres">
      <dgm:prSet presAssocID="{BF4FA777-D278-4275-9FE7-9C1293E280D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DCAE3-DEAB-41AA-97EA-EDD2F8E3AF54}" type="pres">
      <dgm:prSet presAssocID="{BF4FA777-D278-4275-9FE7-9C1293E280DF}" presName="negativeSpace" presStyleCnt="0"/>
      <dgm:spPr/>
    </dgm:pt>
    <dgm:pt modelId="{107A9004-6CAA-47E8-91A7-0B5AD420056D}" type="pres">
      <dgm:prSet presAssocID="{BF4FA777-D278-4275-9FE7-9C1293E280DF}" presName="childText" presStyleLbl="conFgAcc1" presStyleIdx="0" presStyleCnt="5">
        <dgm:presLayoutVars>
          <dgm:bulletEnabled val="1"/>
        </dgm:presLayoutVars>
      </dgm:prSet>
      <dgm:spPr/>
    </dgm:pt>
    <dgm:pt modelId="{B589F67F-7FC7-413B-83B9-73762EE1C32C}" type="pres">
      <dgm:prSet presAssocID="{41E013A5-3C2D-40F3-9D93-4FC9174639F3}" presName="spaceBetweenRectangles" presStyleCnt="0"/>
      <dgm:spPr/>
    </dgm:pt>
    <dgm:pt modelId="{316D299A-10E9-4260-8D5E-2527879942D0}" type="pres">
      <dgm:prSet presAssocID="{850E6E72-9425-47F9-BE6B-F0D481012164}" presName="parentLin" presStyleCnt="0"/>
      <dgm:spPr/>
    </dgm:pt>
    <dgm:pt modelId="{7A4D9F2C-4728-4158-B74F-FD9DB9653A7A}" type="pres">
      <dgm:prSet presAssocID="{850E6E72-9425-47F9-BE6B-F0D48101216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1B491A6-5A54-4BC0-8E85-D410A0741083}" type="pres">
      <dgm:prSet presAssocID="{850E6E72-9425-47F9-BE6B-F0D48101216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DAD75-8260-4201-8B6E-1161C7C9E7E7}" type="pres">
      <dgm:prSet presAssocID="{850E6E72-9425-47F9-BE6B-F0D481012164}" presName="negativeSpace" presStyleCnt="0"/>
      <dgm:spPr/>
    </dgm:pt>
    <dgm:pt modelId="{54E45881-E37A-4893-B89D-5F735D14ABC0}" type="pres">
      <dgm:prSet presAssocID="{850E6E72-9425-47F9-BE6B-F0D481012164}" presName="childText" presStyleLbl="conFgAcc1" presStyleIdx="1" presStyleCnt="5">
        <dgm:presLayoutVars>
          <dgm:bulletEnabled val="1"/>
        </dgm:presLayoutVars>
      </dgm:prSet>
      <dgm:spPr/>
    </dgm:pt>
    <dgm:pt modelId="{894AD297-635F-407E-AF23-5702A22B284E}" type="pres">
      <dgm:prSet presAssocID="{0BB5A60A-F214-4F84-9ED4-EB94B63F3927}" presName="spaceBetweenRectangles" presStyleCnt="0"/>
      <dgm:spPr/>
    </dgm:pt>
    <dgm:pt modelId="{EBB73849-E34E-4C79-A74F-DAC9878D88C9}" type="pres">
      <dgm:prSet presAssocID="{1B66082C-995F-4462-9BAE-D69285DDAD60}" presName="parentLin" presStyleCnt="0"/>
      <dgm:spPr/>
    </dgm:pt>
    <dgm:pt modelId="{40C13681-25E4-4BCE-BAC1-0572AED39785}" type="pres">
      <dgm:prSet presAssocID="{1B66082C-995F-4462-9BAE-D69285DDAD60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BB7B0869-0669-4E94-B0C6-A91655330C2A}" type="pres">
      <dgm:prSet presAssocID="{1B66082C-995F-4462-9BAE-D69285DDAD6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FA559-5EB4-404E-A439-8AF4FD34A246}" type="pres">
      <dgm:prSet presAssocID="{1B66082C-995F-4462-9BAE-D69285DDAD60}" presName="negativeSpace" presStyleCnt="0"/>
      <dgm:spPr/>
    </dgm:pt>
    <dgm:pt modelId="{C5EF2673-59A9-4A14-BAFA-8E75BC706664}" type="pres">
      <dgm:prSet presAssocID="{1B66082C-995F-4462-9BAE-D69285DDAD60}" presName="childText" presStyleLbl="conFgAcc1" presStyleIdx="2" presStyleCnt="5">
        <dgm:presLayoutVars>
          <dgm:bulletEnabled val="1"/>
        </dgm:presLayoutVars>
      </dgm:prSet>
      <dgm:spPr/>
    </dgm:pt>
    <dgm:pt modelId="{D9F6FF12-1F4A-42C6-9E12-19250ED534B4}" type="pres">
      <dgm:prSet presAssocID="{A4B14733-7B7D-436B-AC25-29C7BC817DFE}" presName="spaceBetweenRectangles" presStyleCnt="0"/>
      <dgm:spPr/>
    </dgm:pt>
    <dgm:pt modelId="{CC3DDE3B-C62E-4022-8AB6-80C524457928}" type="pres">
      <dgm:prSet presAssocID="{EFFBB533-1E35-47DE-9E8D-2C1F1BA967B0}" presName="parentLin" presStyleCnt="0"/>
      <dgm:spPr/>
    </dgm:pt>
    <dgm:pt modelId="{6CFB13BC-AAE3-422F-832B-054F6C261333}" type="pres">
      <dgm:prSet presAssocID="{EFFBB533-1E35-47DE-9E8D-2C1F1BA967B0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A2C9220D-81E3-4D92-BA66-A89E2C88F4C8}" type="pres">
      <dgm:prSet presAssocID="{EFFBB533-1E35-47DE-9E8D-2C1F1BA967B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490F1-8A09-4148-9DB4-F9F81F0D55A9}" type="pres">
      <dgm:prSet presAssocID="{EFFBB533-1E35-47DE-9E8D-2C1F1BA967B0}" presName="negativeSpace" presStyleCnt="0"/>
      <dgm:spPr/>
    </dgm:pt>
    <dgm:pt modelId="{DB8FEE78-0DBF-4571-BC8A-140D7C036F0E}" type="pres">
      <dgm:prSet presAssocID="{EFFBB533-1E35-47DE-9E8D-2C1F1BA967B0}" presName="childText" presStyleLbl="conFgAcc1" presStyleIdx="3" presStyleCnt="5">
        <dgm:presLayoutVars>
          <dgm:bulletEnabled val="1"/>
        </dgm:presLayoutVars>
      </dgm:prSet>
      <dgm:spPr/>
    </dgm:pt>
    <dgm:pt modelId="{795F394F-92D8-45F2-A6C0-84E51B8A9772}" type="pres">
      <dgm:prSet presAssocID="{0311F6B4-4FC3-49F9-B3C8-DFD36E8A53EB}" presName="spaceBetweenRectangles" presStyleCnt="0"/>
      <dgm:spPr/>
    </dgm:pt>
    <dgm:pt modelId="{3E7005FB-C42E-4FD1-8C23-30FB074F8006}" type="pres">
      <dgm:prSet presAssocID="{1E90E13B-0A88-48CF-818B-E1642C0A925C}" presName="parentLin" presStyleCnt="0"/>
      <dgm:spPr/>
    </dgm:pt>
    <dgm:pt modelId="{92DAF679-BF9E-4F94-999A-7EE71C8CBDFA}" type="pres">
      <dgm:prSet presAssocID="{1E90E13B-0A88-48CF-818B-E1642C0A925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4C5CE4B-212F-447D-87F9-616D197B46DC}" type="pres">
      <dgm:prSet presAssocID="{1E90E13B-0A88-48CF-818B-E1642C0A925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2BE06-B22E-47AF-B0FD-633A3F4D9E39}" type="pres">
      <dgm:prSet presAssocID="{1E90E13B-0A88-48CF-818B-E1642C0A925C}" presName="negativeSpace" presStyleCnt="0"/>
      <dgm:spPr/>
    </dgm:pt>
    <dgm:pt modelId="{EB4A61A9-3AA7-418E-9012-AC84F4EFB69D}" type="pres">
      <dgm:prSet presAssocID="{1E90E13B-0A88-48CF-818B-E1642C0A925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BAE7635-69C9-4656-8658-E4FC20A42336}" type="presOf" srcId="{BF4FA777-D278-4275-9FE7-9C1293E280DF}" destId="{518C8A4B-2496-41D0-9D70-299CC1F4E041}" srcOrd="1" destOrd="0" presId="urn:microsoft.com/office/officeart/2005/8/layout/list1"/>
    <dgm:cxn modelId="{23697AB4-F8FB-4336-9B0D-2E360EC832C7}" type="presOf" srcId="{1E90E13B-0A88-48CF-818B-E1642C0A925C}" destId="{04C5CE4B-212F-447D-87F9-616D197B46DC}" srcOrd="1" destOrd="0" presId="urn:microsoft.com/office/officeart/2005/8/layout/list1"/>
    <dgm:cxn modelId="{17574037-AD5C-4D20-9168-1BC5449DC5A3}" type="presOf" srcId="{E1CD65A9-8C6D-433A-BF6A-88ADB1C818BC}" destId="{3105D56E-8C4B-442D-83CC-064EC81BC964}" srcOrd="0" destOrd="0" presId="urn:microsoft.com/office/officeart/2005/8/layout/list1"/>
    <dgm:cxn modelId="{F56EA119-0930-41A9-B391-C16EDDBFFC74}" srcId="{E1CD65A9-8C6D-433A-BF6A-88ADB1C818BC}" destId="{EFFBB533-1E35-47DE-9E8D-2C1F1BA967B0}" srcOrd="3" destOrd="0" parTransId="{EADC1878-A2BB-4C9E-B16D-E218C572294E}" sibTransId="{0311F6B4-4FC3-49F9-B3C8-DFD36E8A53EB}"/>
    <dgm:cxn modelId="{5E124A93-E3D5-47C7-A5C0-B3F3F789BEF7}" type="presOf" srcId="{850E6E72-9425-47F9-BE6B-F0D481012164}" destId="{7A4D9F2C-4728-4158-B74F-FD9DB9653A7A}" srcOrd="0" destOrd="0" presId="urn:microsoft.com/office/officeart/2005/8/layout/list1"/>
    <dgm:cxn modelId="{37F50195-F846-4571-B198-46EB6767BB3B}" type="presOf" srcId="{1B66082C-995F-4462-9BAE-D69285DDAD60}" destId="{40C13681-25E4-4BCE-BAC1-0572AED39785}" srcOrd="0" destOrd="0" presId="urn:microsoft.com/office/officeart/2005/8/layout/list1"/>
    <dgm:cxn modelId="{8EB38D72-3771-4772-A1B6-983A59B93617}" srcId="{E1CD65A9-8C6D-433A-BF6A-88ADB1C818BC}" destId="{850E6E72-9425-47F9-BE6B-F0D481012164}" srcOrd="1" destOrd="0" parTransId="{0F15FCF4-261D-4944-BD39-6EFFF9DB64E3}" sibTransId="{0BB5A60A-F214-4F84-9ED4-EB94B63F3927}"/>
    <dgm:cxn modelId="{EF32B903-6E0C-4A28-B89B-4ACB5FACB157}" type="presOf" srcId="{1E90E13B-0A88-48CF-818B-E1642C0A925C}" destId="{92DAF679-BF9E-4F94-999A-7EE71C8CBDFA}" srcOrd="0" destOrd="0" presId="urn:microsoft.com/office/officeart/2005/8/layout/list1"/>
    <dgm:cxn modelId="{6F5C3A12-26A6-4759-8427-DF6EE45E8997}" srcId="{E1CD65A9-8C6D-433A-BF6A-88ADB1C818BC}" destId="{1E90E13B-0A88-48CF-818B-E1642C0A925C}" srcOrd="4" destOrd="0" parTransId="{509D6631-F9A6-4D06-B0D0-7928B201D958}" sibTransId="{E83B388C-3E3F-4F0B-9949-6AEE76636529}"/>
    <dgm:cxn modelId="{57D9DF80-D943-41F6-81C2-0B59039DD0A5}" type="presOf" srcId="{EFFBB533-1E35-47DE-9E8D-2C1F1BA967B0}" destId="{A2C9220D-81E3-4D92-BA66-A89E2C88F4C8}" srcOrd="1" destOrd="0" presId="urn:microsoft.com/office/officeart/2005/8/layout/list1"/>
    <dgm:cxn modelId="{A98306BC-F10E-4E53-B053-8E885BC9B414}" srcId="{E1CD65A9-8C6D-433A-BF6A-88ADB1C818BC}" destId="{1B66082C-995F-4462-9BAE-D69285DDAD60}" srcOrd="2" destOrd="0" parTransId="{82AE7E88-309E-4CCC-9D0A-4391EB0BF4EF}" sibTransId="{A4B14733-7B7D-436B-AC25-29C7BC817DFE}"/>
    <dgm:cxn modelId="{F2754C42-6353-457C-9CAE-FA92D6A679F1}" type="presOf" srcId="{EFFBB533-1E35-47DE-9E8D-2C1F1BA967B0}" destId="{6CFB13BC-AAE3-422F-832B-054F6C261333}" srcOrd="0" destOrd="0" presId="urn:microsoft.com/office/officeart/2005/8/layout/list1"/>
    <dgm:cxn modelId="{1F7A03F5-0062-427B-926C-0713C2519498}" type="presOf" srcId="{850E6E72-9425-47F9-BE6B-F0D481012164}" destId="{41B491A6-5A54-4BC0-8E85-D410A0741083}" srcOrd="1" destOrd="0" presId="urn:microsoft.com/office/officeart/2005/8/layout/list1"/>
    <dgm:cxn modelId="{615CC9CA-5DC3-4D0C-8D0C-63191B4F7FE7}" type="presOf" srcId="{BF4FA777-D278-4275-9FE7-9C1293E280DF}" destId="{E1E023E1-86C9-4937-958B-FEC1429D2AE2}" srcOrd="0" destOrd="0" presId="urn:microsoft.com/office/officeart/2005/8/layout/list1"/>
    <dgm:cxn modelId="{70E3B0A3-4E3E-41D4-AA7F-FB6DAF253A92}" srcId="{E1CD65A9-8C6D-433A-BF6A-88ADB1C818BC}" destId="{BF4FA777-D278-4275-9FE7-9C1293E280DF}" srcOrd="0" destOrd="0" parTransId="{A79E1723-4491-409C-B43F-ECF820F27286}" sibTransId="{41E013A5-3C2D-40F3-9D93-4FC9174639F3}"/>
    <dgm:cxn modelId="{DD050BBC-ACD8-49D1-81DC-0B2287CAD02E}" type="presOf" srcId="{1B66082C-995F-4462-9BAE-D69285DDAD60}" destId="{BB7B0869-0669-4E94-B0C6-A91655330C2A}" srcOrd="1" destOrd="0" presId="urn:microsoft.com/office/officeart/2005/8/layout/list1"/>
    <dgm:cxn modelId="{51D7794A-068B-49EA-A7B5-614AEF7AB3E0}" type="presParOf" srcId="{3105D56E-8C4B-442D-83CC-064EC81BC964}" destId="{F3AA1CF9-79ED-4437-B691-5C33A0788B84}" srcOrd="0" destOrd="0" presId="urn:microsoft.com/office/officeart/2005/8/layout/list1"/>
    <dgm:cxn modelId="{E63DC7BF-977D-4130-AFFC-41758607AD2A}" type="presParOf" srcId="{F3AA1CF9-79ED-4437-B691-5C33A0788B84}" destId="{E1E023E1-86C9-4937-958B-FEC1429D2AE2}" srcOrd="0" destOrd="0" presId="urn:microsoft.com/office/officeart/2005/8/layout/list1"/>
    <dgm:cxn modelId="{ADA86165-8A08-4A0D-A1D7-9EB33859BEB9}" type="presParOf" srcId="{F3AA1CF9-79ED-4437-B691-5C33A0788B84}" destId="{518C8A4B-2496-41D0-9D70-299CC1F4E041}" srcOrd="1" destOrd="0" presId="urn:microsoft.com/office/officeart/2005/8/layout/list1"/>
    <dgm:cxn modelId="{F04CDFB6-6566-4CC6-B3A4-1CD50D0E0E9A}" type="presParOf" srcId="{3105D56E-8C4B-442D-83CC-064EC81BC964}" destId="{5D3DCAE3-DEAB-41AA-97EA-EDD2F8E3AF54}" srcOrd="1" destOrd="0" presId="urn:microsoft.com/office/officeart/2005/8/layout/list1"/>
    <dgm:cxn modelId="{2A217C9A-ACA9-4116-B9E0-DE93CECF0FFE}" type="presParOf" srcId="{3105D56E-8C4B-442D-83CC-064EC81BC964}" destId="{107A9004-6CAA-47E8-91A7-0B5AD420056D}" srcOrd="2" destOrd="0" presId="urn:microsoft.com/office/officeart/2005/8/layout/list1"/>
    <dgm:cxn modelId="{DA5E2924-7FF9-4A78-822A-47925D9DA458}" type="presParOf" srcId="{3105D56E-8C4B-442D-83CC-064EC81BC964}" destId="{B589F67F-7FC7-413B-83B9-73762EE1C32C}" srcOrd="3" destOrd="0" presId="urn:microsoft.com/office/officeart/2005/8/layout/list1"/>
    <dgm:cxn modelId="{867EFD0C-EBC2-4738-9872-E0CD5609D18C}" type="presParOf" srcId="{3105D56E-8C4B-442D-83CC-064EC81BC964}" destId="{316D299A-10E9-4260-8D5E-2527879942D0}" srcOrd="4" destOrd="0" presId="urn:microsoft.com/office/officeart/2005/8/layout/list1"/>
    <dgm:cxn modelId="{35CC4A3F-A6AE-45DA-93CF-F93D194B9D2E}" type="presParOf" srcId="{316D299A-10E9-4260-8D5E-2527879942D0}" destId="{7A4D9F2C-4728-4158-B74F-FD9DB9653A7A}" srcOrd="0" destOrd="0" presId="urn:microsoft.com/office/officeart/2005/8/layout/list1"/>
    <dgm:cxn modelId="{9C362025-BEA7-4F00-BB27-51790B4D3402}" type="presParOf" srcId="{316D299A-10E9-4260-8D5E-2527879942D0}" destId="{41B491A6-5A54-4BC0-8E85-D410A0741083}" srcOrd="1" destOrd="0" presId="urn:microsoft.com/office/officeart/2005/8/layout/list1"/>
    <dgm:cxn modelId="{5F8555AB-2A0F-436C-8373-5922E3F89A00}" type="presParOf" srcId="{3105D56E-8C4B-442D-83CC-064EC81BC964}" destId="{B01DAD75-8260-4201-8B6E-1161C7C9E7E7}" srcOrd="5" destOrd="0" presId="urn:microsoft.com/office/officeart/2005/8/layout/list1"/>
    <dgm:cxn modelId="{05B44679-7B9D-4A78-9798-FEEAC4CBBE86}" type="presParOf" srcId="{3105D56E-8C4B-442D-83CC-064EC81BC964}" destId="{54E45881-E37A-4893-B89D-5F735D14ABC0}" srcOrd="6" destOrd="0" presId="urn:microsoft.com/office/officeart/2005/8/layout/list1"/>
    <dgm:cxn modelId="{2A058596-F7F7-4649-90A0-14483CF337E8}" type="presParOf" srcId="{3105D56E-8C4B-442D-83CC-064EC81BC964}" destId="{894AD297-635F-407E-AF23-5702A22B284E}" srcOrd="7" destOrd="0" presId="urn:microsoft.com/office/officeart/2005/8/layout/list1"/>
    <dgm:cxn modelId="{E086ACA2-F38A-4AED-A732-FC657A08CE04}" type="presParOf" srcId="{3105D56E-8C4B-442D-83CC-064EC81BC964}" destId="{EBB73849-E34E-4C79-A74F-DAC9878D88C9}" srcOrd="8" destOrd="0" presId="urn:microsoft.com/office/officeart/2005/8/layout/list1"/>
    <dgm:cxn modelId="{2C602B88-7F81-485F-A7AB-8E2179F72523}" type="presParOf" srcId="{EBB73849-E34E-4C79-A74F-DAC9878D88C9}" destId="{40C13681-25E4-4BCE-BAC1-0572AED39785}" srcOrd="0" destOrd="0" presId="urn:microsoft.com/office/officeart/2005/8/layout/list1"/>
    <dgm:cxn modelId="{2560B201-FC67-45F1-B156-89198C1AB31C}" type="presParOf" srcId="{EBB73849-E34E-4C79-A74F-DAC9878D88C9}" destId="{BB7B0869-0669-4E94-B0C6-A91655330C2A}" srcOrd="1" destOrd="0" presId="urn:microsoft.com/office/officeart/2005/8/layout/list1"/>
    <dgm:cxn modelId="{185C1A49-4E2C-4205-97FC-98B39B661771}" type="presParOf" srcId="{3105D56E-8C4B-442D-83CC-064EC81BC964}" destId="{688FA559-5EB4-404E-A439-8AF4FD34A246}" srcOrd="9" destOrd="0" presId="urn:microsoft.com/office/officeart/2005/8/layout/list1"/>
    <dgm:cxn modelId="{EB91A7C2-C1F7-41DD-8959-98F9145858A1}" type="presParOf" srcId="{3105D56E-8C4B-442D-83CC-064EC81BC964}" destId="{C5EF2673-59A9-4A14-BAFA-8E75BC706664}" srcOrd="10" destOrd="0" presId="urn:microsoft.com/office/officeart/2005/8/layout/list1"/>
    <dgm:cxn modelId="{FCD6980E-9BB9-41A0-B39B-62B74ACB7897}" type="presParOf" srcId="{3105D56E-8C4B-442D-83CC-064EC81BC964}" destId="{D9F6FF12-1F4A-42C6-9E12-19250ED534B4}" srcOrd="11" destOrd="0" presId="urn:microsoft.com/office/officeart/2005/8/layout/list1"/>
    <dgm:cxn modelId="{25136D9F-6DF4-4DB5-BA09-2068C1F94361}" type="presParOf" srcId="{3105D56E-8C4B-442D-83CC-064EC81BC964}" destId="{CC3DDE3B-C62E-4022-8AB6-80C524457928}" srcOrd="12" destOrd="0" presId="urn:microsoft.com/office/officeart/2005/8/layout/list1"/>
    <dgm:cxn modelId="{944A9749-E2B8-4685-A143-73FEADB0B824}" type="presParOf" srcId="{CC3DDE3B-C62E-4022-8AB6-80C524457928}" destId="{6CFB13BC-AAE3-422F-832B-054F6C261333}" srcOrd="0" destOrd="0" presId="urn:microsoft.com/office/officeart/2005/8/layout/list1"/>
    <dgm:cxn modelId="{BC8DADA6-8F7F-4F3E-8929-2A3F10363E4A}" type="presParOf" srcId="{CC3DDE3B-C62E-4022-8AB6-80C524457928}" destId="{A2C9220D-81E3-4D92-BA66-A89E2C88F4C8}" srcOrd="1" destOrd="0" presId="urn:microsoft.com/office/officeart/2005/8/layout/list1"/>
    <dgm:cxn modelId="{38071CC5-79F5-4A59-965E-2F51370E3180}" type="presParOf" srcId="{3105D56E-8C4B-442D-83CC-064EC81BC964}" destId="{CE3490F1-8A09-4148-9DB4-F9F81F0D55A9}" srcOrd="13" destOrd="0" presId="urn:microsoft.com/office/officeart/2005/8/layout/list1"/>
    <dgm:cxn modelId="{0B375284-29E0-4759-B83F-AB902EDAFCFB}" type="presParOf" srcId="{3105D56E-8C4B-442D-83CC-064EC81BC964}" destId="{DB8FEE78-0DBF-4571-BC8A-140D7C036F0E}" srcOrd="14" destOrd="0" presId="urn:microsoft.com/office/officeart/2005/8/layout/list1"/>
    <dgm:cxn modelId="{1E500723-211D-47C6-89B0-C68E54AB61F1}" type="presParOf" srcId="{3105D56E-8C4B-442D-83CC-064EC81BC964}" destId="{795F394F-92D8-45F2-A6C0-84E51B8A9772}" srcOrd="15" destOrd="0" presId="urn:microsoft.com/office/officeart/2005/8/layout/list1"/>
    <dgm:cxn modelId="{82B3AD47-18F9-4FA3-87C9-484E0B48F417}" type="presParOf" srcId="{3105D56E-8C4B-442D-83CC-064EC81BC964}" destId="{3E7005FB-C42E-4FD1-8C23-30FB074F8006}" srcOrd="16" destOrd="0" presId="urn:microsoft.com/office/officeart/2005/8/layout/list1"/>
    <dgm:cxn modelId="{F299F825-8894-473C-B30A-575D18FDE4A9}" type="presParOf" srcId="{3E7005FB-C42E-4FD1-8C23-30FB074F8006}" destId="{92DAF679-BF9E-4F94-999A-7EE71C8CBDFA}" srcOrd="0" destOrd="0" presId="urn:microsoft.com/office/officeart/2005/8/layout/list1"/>
    <dgm:cxn modelId="{20A7CE59-591F-4398-8B03-68CEB68DF485}" type="presParOf" srcId="{3E7005FB-C42E-4FD1-8C23-30FB074F8006}" destId="{04C5CE4B-212F-447D-87F9-616D197B46DC}" srcOrd="1" destOrd="0" presId="urn:microsoft.com/office/officeart/2005/8/layout/list1"/>
    <dgm:cxn modelId="{0D323F87-EA5B-4ADC-9C65-329DFA170F3B}" type="presParOf" srcId="{3105D56E-8C4B-442D-83CC-064EC81BC964}" destId="{3872BE06-B22E-47AF-B0FD-633A3F4D9E39}" srcOrd="17" destOrd="0" presId="urn:microsoft.com/office/officeart/2005/8/layout/list1"/>
    <dgm:cxn modelId="{2E0E3AA8-96DA-4FED-BA2F-AB86265E53F1}" type="presParOf" srcId="{3105D56E-8C4B-442D-83CC-064EC81BC964}" destId="{EB4A61A9-3AA7-418E-9012-AC84F4EFB69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5D0522-A98A-47D9-BA3F-AC1057238544}" type="doc">
      <dgm:prSet loTypeId="urn:microsoft.com/office/officeart/2005/8/layout/list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EC0302D-B7B4-48F0-B8E1-D95921505DAE}">
      <dgm:prSet phldrT="[Text]"/>
      <dgm:spPr/>
      <dgm:t>
        <a:bodyPr/>
        <a:lstStyle/>
        <a:p>
          <a:r>
            <a:rPr lang="sl-SI" dirty="0" smtClean="0"/>
            <a:t>Zunanji dejavniki</a:t>
          </a:r>
          <a:endParaRPr lang="en-US" dirty="0"/>
        </a:p>
      </dgm:t>
    </dgm:pt>
    <dgm:pt modelId="{1B662881-8C56-45F7-93FB-A63AB194E900}" type="parTrans" cxnId="{BE74F166-A589-40CD-9CA7-D7E13866980A}">
      <dgm:prSet/>
      <dgm:spPr/>
      <dgm:t>
        <a:bodyPr/>
        <a:lstStyle/>
        <a:p>
          <a:endParaRPr lang="en-US"/>
        </a:p>
      </dgm:t>
    </dgm:pt>
    <dgm:pt modelId="{35D687D6-BC0F-4F16-BC33-238D63D045BA}" type="sibTrans" cxnId="{BE74F166-A589-40CD-9CA7-D7E13866980A}">
      <dgm:prSet/>
      <dgm:spPr/>
      <dgm:t>
        <a:bodyPr/>
        <a:lstStyle/>
        <a:p>
          <a:endParaRPr lang="en-US"/>
        </a:p>
      </dgm:t>
    </dgm:pt>
    <dgm:pt modelId="{94271B0F-5799-4A1A-8D3E-65A6377AB251}">
      <dgm:prSet phldrT="[Text]"/>
      <dgm:spPr/>
      <dgm:t>
        <a:bodyPr/>
        <a:lstStyle/>
        <a:p>
          <a:r>
            <a:rPr lang="sl-SI" smtClean="0">
              <a:solidFill>
                <a:schemeClr val="tx2"/>
              </a:solidFill>
            </a:rPr>
            <a:t>Tehnologija in delovni procesi</a:t>
          </a:r>
          <a:endParaRPr lang="en-US" dirty="0">
            <a:solidFill>
              <a:schemeClr val="tx2"/>
            </a:solidFill>
          </a:endParaRPr>
        </a:p>
      </dgm:t>
    </dgm:pt>
    <dgm:pt modelId="{DFA5C03C-9CD9-4427-B5C4-2156D06F1A13}" type="parTrans" cxnId="{B0223886-360A-4F51-87FB-3D17A94024AA}">
      <dgm:prSet/>
      <dgm:spPr/>
      <dgm:t>
        <a:bodyPr/>
        <a:lstStyle/>
        <a:p>
          <a:endParaRPr lang="en-US"/>
        </a:p>
      </dgm:t>
    </dgm:pt>
    <dgm:pt modelId="{51F8E9C0-6AE6-45BA-875B-347D37A65533}" type="sibTrans" cxnId="{B0223886-360A-4F51-87FB-3D17A94024AA}">
      <dgm:prSet/>
      <dgm:spPr/>
      <dgm:t>
        <a:bodyPr/>
        <a:lstStyle/>
        <a:p>
          <a:endParaRPr lang="en-US"/>
        </a:p>
      </dgm:t>
    </dgm:pt>
    <dgm:pt modelId="{601B0D26-AA21-44B7-8BCC-B279E3166D33}">
      <dgm:prSet phldrT="[Text]"/>
      <dgm:spPr/>
      <dgm:t>
        <a:bodyPr/>
        <a:lstStyle/>
        <a:p>
          <a:r>
            <a:rPr lang="sl-SI" dirty="0" smtClean="0"/>
            <a:t>Organizacija dela</a:t>
          </a:r>
          <a:endParaRPr lang="en-US" dirty="0"/>
        </a:p>
      </dgm:t>
    </dgm:pt>
    <dgm:pt modelId="{269AB12D-61C2-4E89-BBEC-24283A516919}" type="parTrans" cxnId="{FC099DB1-7084-4414-9DE4-6D9B52891E25}">
      <dgm:prSet/>
      <dgm:spPr/>
      <dgm:t>
        <a:bodyPr/>
        <a:lstStyle/>
        <a:p>
          <a:endParaRPr lang="en-US"/>
        </a:p>
      </dgm:t>
    </dgm:pt>
    <dgm:pt modelId="{C4826A14-2EEC-4C51-8AC4-4683C571B58A}" type="sibTrans" cxnId="{FC099DB1-7084-4414-9DE4-6D9B52891E25}">
      <dgm:prSet/>
      <dgm:spPr/>
      <dgm:t>
        <a:bodyPr/>
        <a:lstStyle/>
        <a:p>
          <a:endParaRPr lang="en-US"/>
        </a:p>
      </dgm:t>
    </dgm:pt>
    <dgm:pt modelId="{2D087D73-A955-4329-B5A8-DB7F8566E77A}">
      <dgm:prSet phldrT="[Text]"/>
      <dgm:spPr/>
      <dgm:t>
        <a:bodyPr/>
        <a:lstStyle/>
        <a:p>
          <a:r>
            <a:rPr lang="sl-SI" dirty="0" smtClean="0"/>
            <a:t>Gospodarske razmere</a:t>
          </a:r>
          <a:endParaRPr lang="en-US" dirty="0"/>
        </a:p>
      </dgm:t>
    </dgm:pt>
    <dgm:pt modelId="{70549C50-3E8D-462D-8CD0-E04016E07138}" type="parTrans" cxnId="{66CBC317-C58D-4C02-8908-520B1B35220C}">
      <dgm:prSet/>
      <dgm:spPr/>
      <dgm:t>
        <a:bodyPr/>
        <a:lstStyle/>
        <a:p>
          <a:endParaRPr lang="en-US"/>
        </a:p>
      </dgm:t>
    </dgm:pt>
    <dgm:pt modelId="{42255843-5E16-4D26-8BCA-F0F1E65188CE}" type="sibTrans" cxnId="{66CBC317-C58D-4C02-8908-520B1B35220C}">
      <dgm:prSet/>
      <dgm:spPr/>
      <dgm:t>
        <a:bodyPr/>
        <a:lstStyle/>
        <a:p>
          <a:endParaRPr lang="en-US"/>
        </a:p>
      </dgm:t>
    </dgm:pt>
    <dgm:pt modelId="{639E34B6-0949-4E06-B737-BD16635ABC7A}">
      <dgm:prSet phldrT="[Text]"/>
      <dgm:spPr/>
      <dgm:t>
        <a:bodyPr/>
        <a:lstStyle/>
        <a:p>
          <a:r>
            <a:rPr lang="sl-SI" dirty="0" smtClean="0"/>
            <a:t>Zastarela in neprilagojena</a:t>
          </a:r>
          <a:endParaRPr lang="en-US" dirty="0"/>
        </a:p>
      </dgm:t>
    </dgm:pt>
    <dgm:pt modelId="{0501E010-2104-4E51-976C-76D7AC9B390F}" type="parTrans" cxnId="{136001BE-FB2F-43D4-A23C-C83F40347935}">
      <dgm:prSet/>
      <dgm:spPr/>
      <dgm:t>
        <a:bodyPr/>
        <a:lstStyle/>
        <a:p>
          <a:endParaRPr lang="en-US"/>
        </a:p>
      </dgm:t>
    </dgm:pt>
    <dgm:pt modelId="{902AA16E-014E-4EB7-9382-227CD1CF3452}" type="sibTrans" cxnId="{136001BE-FB2F-43D4-A23C-C83F40347935}">
      <dgm:prSet/>
      <dgm:spPr/>
      <dgm:t>
        <a:bodyPr/>
        <a:lstStyle/>
        <a:p>
          <a:endParaRPr lang="en-US"/>
        </a:p>
      </dgm:t>
    </dgm:pt>
    <dgm:pt modelId="{4A4110C1-CDF8-4939-8E7A-63E7C91530C3}">
      <dgm:prSet phldrT="[Text]"/>
      <dgm:spPr/>
      <dgm:t>
        <a:bodyPr/>
        <a:lstStyle/>
        <a:p>
          <a:r>
            <a:rPr lang="sl-SI" smtClean="0">
              <a:solidFill>
                <a:schemeClr val="tx2"/>
              </a:solidFill>
            </a:rPr>
            <a:t>Okoljski pogoji</a:t>
          </a:r>
          <a:endParaRPr lang="en-US" dirty="0">
            <a:solidFill>
              <a:schemeClr val="tx2"/>
            </a:solidFill>
          </a:endParaRPr>
        </a:p>
      </dgm:t>
    </dgm:pt>
    <dgm:pt modelId="{70101C8D-2AC9-404E-AD08-4DEAC5162FB3}" type="parTrans" cxnId="{28CCADA2-4A4C-4857-B25E-7EF1F5F5EE61}">
      <dgm:prSet/>
      <dgm:spPr/>
      <dgm:t>
        <a:bodyPr/>
        <a:lstStyle/>
        <a:p>
          <a:endParaRPr lang="en-US"/>
        </a:p>
      </dgm:t>
    </dgm:pt>
    <dgm:pt modelId="{35369FA6-283A-41A4-B7AE-38E87447B903}" type="sibTrans" cxnId="{28CCADA2-4A4C-4857-B25E-7EF1F5F5EE61}">
      <dgm:prSet/>
      <dgm:spPr/>
      <dgm:t>
        <a:bodyPr/>
        <a:lstStyle/>
        <a:p>
          <a:endParaRPr lang="en-US"/>
        </a:p>
      </dgm:t>
    </dgm:pt>
    <dgm:pt modelId="{A394FB06-7C66-42E1-8D62-20DE62A1E3B8}">
      <dgm:prSet phldrT="[Text]"/>
      <dgm:spPr/>
      <dgm:t>
        <a:bodyPr/>
        <a:lstStyle/>
        <a:p>
          <a:r>
            <a:rPr lang="sl-SI" dirty="0" smtClean="0"/>
            <a:t>Hrup, razsvetljava, klimatski pogoji</a:t>
          </a:r>
          <a:endParaRPr lang="en-US" dirty="0"/>
        </a:p>
      </dgm:t>
    </dgm:pt>
    <dgm:pt modelId="{6A73A630-F99A-408C-A9EA-F157FC482C5A}" type="parTrans" cxnId="{46CDF405-B314-4E11-B8D1-08ADF901A750}">
      <dgm:prSet/>
      <dgm:spPr/>
      <dgm:t>
        <a:bodyPr/>
        <a:lstStyle/>
        <a:p>
          <a:endParaRPr lang="en-US"/>
        </a:p>
      </dgm:t>
    </dgm:pt>
    <dgm:pt modelId="{58FD4914-A8E1-4E45-8D08-D3056D19198F}" type="sibTrans" cxnId="{46CDF405-B314-4E11-B8D1-08ADF901A750}">
      <dgm:prSet/>
      <dgm:spPr/>
      <dgm:t>
        <a:bodyPr/>
        <a:lstStyle/>
        <a:p>
          <a:endParaRPr lang="en-US"/>
        </a:p>
      </dgm:t>
    </dgm:pt>
    <dgm:pt modelId="{921EFAD2-36BA-41D1-86E3-8796527E4A9E}">
      <dgm:prSet phldrT="[Text]"/>
      <dgm:spPr/>
      <dgm:t>
        <a:bodyPr/>
        <a:lstStyle/>
        <a:p>
          <a:r>
            <a:rPr lang="sl-SI" dirty="0" smtClean="0"/>
            <a:t>Obseg dela, komunikacija, razporeditev</a:t>
          </a:r>
          <a:endParaRPr lang="en-US" dirty="0"/>
        </a:p>
      </dgm:t>
    </dgm:pt>
    <dgm:pt modelId="{24C1DC4C-35F9-4D3D-9895-51A00EC8191F}" type="parTrans" cxnId="{34F74EA9-C644-4077-B94D-E540C3AD62A1}">
      <dgm:prSet/>
      <dgm:spPr/>
      <dgm:t>
        <a:bodyPr/>
        <a:lstStyle/>
        <a:p>
          <a:endParaRPr lang="en-US"/>
        </a:p>
      </dgm:t>
    </dgm:pt>
    <dgm:pt modelId="{B0069360-4DE3-44FA-9F97-52D633A035A2}" type="sibTrans" cxnId="{34F74EA9-C644-4077-B94D-E540C3AD62A1}">
      <dgm:prSet/>
      <dgm:spPr/>
      <dgm:t>
        <a:bodyPr/>
        <a:lstStyle/>
        <a:p>
          <a:endParaRPr lang="en-US"/>
        </a:p>
      </dgm:t>
    </dgm:pt>
    <dgm:pt modelId="{EA9A19CE-4EB9-4903-BBF2-DC81ACD11C7E}" type="pres">
      <dgm:prSet presAssocID="{EC5D0522-A98A-47D9-BA3F-AC10572385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5F518CB1-BF50-4702-999D-E645097EB34A}" type="pres">
      <dgm:prSet presAssocID="{8EC0302D-B7B4-48F0-B8E1-D95921505DAE}" presName="parentLin" presStyleCnt="0"/>
      <dgm:spPr/>
    </dgm:pt>
    <dgm:pt modelId="{AD175C66-96E8-4497-B5BE-83FA825398BD}" type="pres">
      <dgm:prSet presAssocID="{8EC0302D-B7B4-48F0-B8E1-D95921505DAE}" presName="parentLeftMargin" presStyleLbl="node1" presStyleIdx="0" presStyleCnt="4"/>
      <dgm:spPr/>
      <dgm:t>
        <a:bodyPr/>
        <a:lstStyle/>
        <a:p>
          <a:endParaRPr lang="sl-SI"/>
        </a:p>
      </dgm:t>
    </dgm:pt>
    <dgm:pt modelId="{9F27F405-AB9C-468A-812F-683152BB18C5}" type="pres">
      <dgm:prSet presAssocID="{8EC0302D-B7B4-48F0-B8E1-D95921505D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A4C16-271B-432F-82C2-47E5CFDDD040}" type="pres">
      <dgm:prSet presAssocID="{8EC0302D-B7B4-48F0-B8E1-D95921505DAE}" presName="negativeSpace" presStyleCnt="0"/>
      <dgm:spPr/>
    </dgm:pt>
    <dgm:pt modelId="{2FC6B2FE-4426-4B51-89C2-3909376841C0}" type="pres">
      <dgm:prSet presAssocID="{8EC0302D-B7B4-48F0-B8E1-D95921505DA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645AE-63D0-4069-81B8-7FF3F705D99E}" type="pres">
      <dgm:prSet presAssocID="{35D687D6-BC0F-4F16-BC33-238D63D045BA}" presName="spaceBetweenRectangles" presStyleCnt="0"/>
      <dgm:spPr/>
    </dgm:pt>
    <dgm:pt modelId="{37B6029D-2322-4E7E-9B68-A4ECBD81F0B5}" type="pres">
      <dgm:prSet presAssocID="{94271B0F-5799-4A1A-8D3E-65A6377AB251}" presName="parentLin" presStyleCnt="0"/>
      <dgm:spPr/>
    </dgm:pt>
    <dgm:pt modelId="{64192B18-8426-4CE1-B164-8875904A7FA2}" type="pres">
      <dgm:prSet presAssocID="{94271B0F-5799-4A1A-8D3E-65A6377AB251}" presName="parentLeftMargin" presStyleLbl="node1" presStyleIdx="0" presStyleCnt="4"/>
      <dgm:spPr/>
      <dgm:t>
        <a:bodyPr/>
        <a:lstStyle/>
        <a:p>
          <a:endParaRPr lang="sl-SI"/>
        </a:p>
      </dgm:t>
    </dgm:pt>
    <dgm:pt modelId="{E2D837C0-180A-471C-A703-7035CC3B06A8}" type="pres">
      <dgm:prSet presAssocID="{94271B0F-5799-4A1A-8D3E-65A6377AB2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4F3EA-ED14-4467-A366-4B95477B5FA2}" type="pres">
      <dgm:prSet presAssocID="{94271B0F-5799-4A1A-8D3E-65A6377AB251}" presName="negativeSpace" presStyleCnt="0"/>
      <dgm:spPr/>
    </dgm:pt>
    <dgm:pt modelId="{5B79C414-DF85-4EE8-A5D4-E23F39DC8CDB}" type="pres">
      <dgm:prSet presAssocID="{94271B0F-5799-4A1A-8D3E-65A6377AB25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B8DCB-A9E1-4EC7-9295-B23A0295032B}" type="pres">
      <dgm:prSet presAssocID="{51F8E9C0-6AE6-45BA-875B-347D37A65533}" presName="spaceBetweenRectangles" presStyleCnt="0"/>
      <dgm:spPr/>
    </dgm:pt>
    <dgm:pt modelId="{8E2D923B-1F67-4E1F-AD42-BC215A6AA937}" type="pres">
      <dgm:prSet presAssocID="{4A4110C1-CDF8-4939-8E7A-63E7C91530C3}" presName="parentLin" presStyleCnt="0"/>
      <dgm:spPr/>
    </dgm:pt>
    <dgm:pt modelId="{4C58FD73-3CFE-4779-8954-8B073D5A3A4A}" type="pres">
      <dgm:prSet presAssocID="{4A4110C1-CDF8-4939-8E7A-63E7C91530C3}" presName="parentLeftMargin" presStyleLbl="node1" presStyleIdx="1" presStyleCnt="4"/>
      <dgm:spPr/>
      <dgm:t>
        <a:bodyPr/>
        <a:lstStyle/>
        <a:p>
          <a:endParaRPr lang="sl-SI"/>
        </a:p>
      </dgm:t>
    </dgm:pt>
    <dgm:pt modelId="{638CE9A9-A37C-416A-B1B4-D6E5E4B83103}" type="pres">
      <dgm:prSet presAssocID="{4A4110C1-CDF8-4939-8E7A-63E7C91530C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D300237-C66B-4C28-91D3-C38DBEC53E27}" type="pres">
      <dgm:prSet presAssocID="{4A4110C1-CDF8-4939-8E7A-63E7C91530C3}" presName="negativeSpace" presStyleCnt="0"/>
      <dgm:spPr/>
    </dgm:pt>
    <dgm:pt modelId="{4C410AEF-F6E1-45FF-9953-C463A847705D}" type="pres">
      <dgm:prSet presAssocID="{4A4110C1-CDF8-4939-8E7A-63E7C91530C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B0F8941-FDF8-4C9F-8150-DA4261E65E9F}" type="pres">
      <dgm:prSet presAssocID="{35369FA6-283A-41A4-B7AE-38E87447B903}" presName="spaceBetweenRectangles" presStyleCnt="0"/>
      <dgm:spPr/>
    </dgm:pt>
    <dgm:pt modelId="{A356F07F-437A-449E-A8C2-30095897A7C9}" type="pres">
      <dgm:prSet presAssocID="{601B0D26-AA21-44B7-8BCC-B279E3166D33}" presName="parentLin" presStyleCnt="0"/>
      <dgm:spPr/>
    </dgm:pt>
    <dgm:pt modelId="{C71BA623-F2AF-40B1-B187-C92EB1941FCB}" type="pres">
      <dgm:prSet presAssocID="{601B0D26-AA21-44B7-8BCC-B279E3166D33}" presName="parentLeftMargin" presStyleLbl="node1" presStyleIdx="2" presStyleCnt="4"/>
      <dgm:spPr/>
      <dgm:t>
        <a:bodyPr/>
        <a:lstStyle/>
        <a:p>
          <a:endParaRPr lang="sl-SI"/>
        </a:p>
      </dgm:t>
    </dgm:pt>
    <dgm:pt modelId="{3E181318-32A5-4B8A-92E4-BDC110A20570}" type="pres">
      <dgm:prSet presAssocID="{601B0D26-AA21-44B7-8BCC-B279E3166D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5F3D5-BC8C-4B1F-B2CC-8BCD8390904E}" type="pres">
      <dgm:prSet presAssocID="{601B0D26-AA21-44B7-8BCC-B279E3166D33}" presName="negativeSpace" presStyleCnt="0"/>
      <dgm:spPr/>
    </dgm:pt>
    <dgm:pt modelId="{F045F33F-3B5D-424F-972E-7A62EF54294C}" type="pres">
      <dgm:prSet presAssocID="{601B0D26-AA21-44B7-8BCC-B279E3166D3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C4C637F-5A4D-4079-90A4-C1BFD7F52DFE}" type="presOf" srcId="{8EC0302D-B7B4-48F0-B8E1-D95921505DAE}" destId="{9F27F405-AB9C-468A-812F-683152BB18C5}" srcOrd="1" destOrd="0" presId="urn:microsoft.com/office/officeart/2005/8/layout/list1"/>
    <dgm:cxn modelId="{66CBC317-C58D-4C02-8908-520B1B35220C}" srcId="{8EC0302D-B7B4-48F0-B8E1-D95921505DAE}" destId="{2D087D73-A955-4329-B5A8-DB7F8566E77A}" srcOrd="0" destOrd="0" parTransId="{70549C50-3E8D-462D-8CD0-E04016E07138}" sibTransId="{42255843-5E16-4D26-8BCA-F0F1E65188CE}"/>
    <dgm:cxn modelId="{DB213AF6-92F6-4572-A801-9ECA3A0B85F6}" type="presOf" srcId="{8EC0302D-B7B4-48F0-B8E1-D95921505DAE}" destId="{AD175C66-96E8-4497-B5BE-83FA825398BD}" srcOrd="0" destOrd="0" presId="urn:microsoft.com/office/officeart/2005/8/layout/list1"/>
    <dgm:cxn modelId="{7CAD34D1-4DF1-4565-BB89-41C24943FD50}" type="presOf" srcId="{A394FB06-7C66-42E1-8D62-20DE62A1E3B8}" destId="{4C410AEF-F6E1-45FF-9953-C463A847705D}" srcOrd="0" destOrd="0" presId="urn:microsoft.com/office/officeart/2005/8/layout/list1"/>
    <dgm:cxn modelId="{1CA5A09B-B056-49A3-83A8-E1F07B030FF0}" type="presOf" srcId="{601B0D26-AA21-44B7-8BCC-B279E3166D33}" destId="{C71BA623-F2AF-40B1-B187-C92EB1941FCB}" srcOrd="0" destOrd="0" presId="urn:microsoft.com/office/officeart/2005/8/layout/list1"/>
    <dgm:cxn modelId="{6518A45D-157E-46B9-9104-69AEE2588BAD}" type="presOf" srcId="{601B0D26-AA21-44B7-8BCC-B279E3166D33}" destId="{3E181318-32A5-4B8A-92E4-BDC110A20570}" srcOrd="1" destOrd="0" presId="urn:microsoft.com/office/officeart/2005/8/layout/list1"/>
    <dgm:cxn modelId="{DF678755-B94F-4DAB-A847-06BAE1804D50}" type="presOf" srcId="{4A4110C1-CDF8-4939-8E7A-63E7C91530C3}" destId="{4C58FD73-3CFE-4779-8954-8B073D5A3A4A}" srcOrd="0" destOrd="0" presId="urn:microsoft.com/office/officeart/2005/8/layout/list1"/>
    <dgm:cxn modelId="{28CCADA2-4A4C-4857-B25E-7EF1F5F5EE61}" srcId="{EC5D0522-A98A-47D9-BA3F-AC1057238544}" destId="{4A4110C1-CDF8-4939-8E7A-63E7C91530C3}" srcOrd="2" destOrd="0" parTransId="{70101C8D-2AC9-404E-AD08-4DEAC5162FB3}" sibTransId="{35369FA6-283A-41A4-B7AE-38E87447B903}"/>
    <dgm:cxn modelId="{BE74F166-A589-40CD-9CA7-D7E13866980A}" srcId="{EC5D0522-A98A-47D9-BA3F-AC1057238544}" destId="{8EC0302D-B7B4-48F0-B8E1-D95921505DAE}" srcOrd="0" destOrd="0" parTransId="{1B662881-8C56-45F7-93FB-A63AB194E900}" sibTransId="{35D687D6-BC0F-4F16-BC33-238D63D045BA}"/>
    <dgm:cxn modelId="{136001BE-FB2F-43D4-A23C-C83F40347935}" srcId="{94271B0F-5799-4A1A-8D3E-65A6377AB251}" destId="{639E34B6-0949-4E06-B737-BD16635ABC7A}" srcOrd="0" destOrd="0" parTransId="{0501E010-2104-4E51-976C-76D7AC9B390F}" sibTransId="{902AA16E-014E-4EB7-9382-227CD1CF3452}"/>
    <dgm:cxn modelId="{B0223886-360A-4F51-87FB-3D17A94024AA}" srcId="{EC5D0522-A98A-47D9-BA3F-AC1057238544}" destId="{94271B0F-5799-4A1A-8D3E-65A6377AB251}" srcOrd="1" destOrd="0" parTransId="{DFA5C03C-9CD9-4427-B5C4-2156D06F1A13}" sibTransId="{51F8E9C0-6AE6-45BA-875B-347D37A65533}"/>
    <dgm:cxn modelId="{86B0C05E-EB86-4F2D-8DB5-970E503A10D5}" type="presOf" srcId="{921EFAD2-36BA-41D1-86E3-8796527E4A9E}" destId="{F045F33F-3B5D-424F-972E-7A62EF54294C}" srcOrd="0" destOrd="0" presId="urn:microsoft.com/office/officeart/2005/8/layout/list1"/>
    <dgm:cxn modelId="{3AFEF616-CF11-4FEC-907C-050146220D7E}" type="presOf" srcId="{94271B0F-5799-4A1A-8D3E-65A6377AB251}" destId="{E2D837C0-180A-471C-A703-7035CC3B06A8}" srcOrd="1" destOrd="0" presId="urn:microsoft.com/office/officeart/2005/8/layout/list1"/>
    <dgm:cxn modelId="{CF445B9F-0AD2-4768-8697-AC8EAE3AEEB9}" type="presOf" srcId="{EC5D0522-A98A-47D9-BA3F-AC1057238544}" destId="{EA9A19CE-4EB9-4903-BBF2-DC81ACD11C7E}" srcOrd="0" destOrd="0" presId="urn:microsoft.com/office/officeart/2005/8/layout/list1"/>
    <dgm:cxn modelId="{BC59A48C-6725-4BF8-B03B-AA6ABD30A8C6}" type="presOf" srcId="{639E34B6-0949-4E06-B737-BD16635ABC7A}" destId="{5B79C414-DF85-4EE8-A5D4-E23F39DC8CDB}" srcOrd="0" destOrd="0" presId="urn:microsoft.com/office/officeart/2005/8/layout/list1"/>
    <dgm:cxn modelId="{BCF0292F-67B4-4A5E-9657-43F09D15A32A}" type="presOf" srcId="{4A4110C1-CDF8-4939-8E7A-63E7C91530C3}" destId="{638CE9A9-A37C-416A-B1B4-D6E5E4B83103}" srcOrd="1" destOrd="0" presId="urn:microsoft.com/office/officeart/2005/8/layout/list1"/>
    <dgm:cxn modelId="{34F74EA9-C644-4077-B94D-E540C3AD62A1}" srcId="{601B0D26-AA21-44B7-8BCC-B279E3166D33}" destId="{921EFAD2-36BA-41D1-86E3-8796527E4A9E}" srcOrd="0" destOrd="0" parTransId="{24C1DC4C-35F9-4D3D-9895-51A00EC8191F}" sibTransId="{B0069360-4DE3-44FA-9F97-52D633A035A2}"/>
    <dgm:cxn modelId="{FC099DB1-7084-4414-9DE4-6D9B52891E25}" srcId="{EC5D0522-A98A-47D9-BA3F-AC1057238544}" destId="{601B0D26-AA21-44B7-8BCC-B279E3166D33}" srcOrd="3" destOrd="0" parTransId="{269AB12D-61C2-4E89-BBEC-24283A516919}" sibTransId="{C4826A14-2EEC-4C51-8AC4-4683C571B58A}"/>
    <dgm:cxn modelId="{560F7E7D-2F63-46AE-A89E-113A912E4639}" type="presOf" srcId="{2D087D73-A955-4329-B5A8-DB7F8566E77A}" destId="{2FC6B2FE-4426-4B51-89C2-3909376841C0}" srcOrd="0" destOrd="0" presId="urn:microsoft.com/office/officeart/2005/8/layout/list1"/>
    <dgm:cxn modelId="{7F3F8891-B5F6-4B93-80A0-1E8F73A776FA}" type="presOf" srcId="{94271B0F-5799-4A1A-8D3E-65A6377AB251}" destId="{64192B18-8426-4CE1-B164-8875904A7FA2}" srcOrd="0" destOrd="0" presId="urn:microsoft.com/office/officeart/2005/8/layout/list1"/>
    <dgm:cxn modelId="{46CDF405-B314-4E11-B8D1-08ADF901A750}" srcId="{4A4110C1-CDF8-4939-8E7A-63E7C91530C3}" destId="{A394FB06-7C66-42E1-8D62-20DE62A1E3B8}" srcOrd="0" destOrd="0" parTransId="{6A73A630-F99A-408C-A9EA-F157FC482C5A}" sibTransId="{58FD4914-A8E1-4E45-8D08-D3056D19198F}"/>
    <dgm:cxn modelId="{541DF886-83B5-4310-953F-2F64A6419150}" type="presParOf" srcId="{EA9A19CE-4EB9-4903-BBF2-DC81ACD11C7E}" destId="{5F518CB1-BF50-4702-999D-E645097EB34A}" srcOrd="0" destOrd="0" presId="urn:microsoft.com/office/officeart/2005/8/layout/list1"/>
    <dgm:cxn modelId="{C8596BDB-7773-4DE6-9088-280DF84DBAE3}" type="presParOf" srcId="{5F518CB1-BF50-4702-999D-E645097EB34A}" destId="{AD175C66-96E8-4497-B5BE-83FA825398BD}" srcOrd="0" destOrd="0" presId="urn:microsoft.com/office/officeart/2005/8/layout/list1"/>
    <dgm:cxn modelId="{48377F30-C3F6-4F59-9C0C-16B887B8FED1}" type="presParOf" srcId="{5F518CB1-BF50-4702-999D-E645097EB34A}" destId="{9F27F405-AB9C-468A-812F-683152BB18C5}" srcOrd="1" destOrd="0" presId="urn:microsoft.com/office/officeart/2005/8/layout/list1"/>
    <dgm:cxn modelId="{652B735C-2CB0-4385-B211-00FAEE012350}" type="presParOf" srcId="{EA9A19CE-4EB9-4903-BBF2-DC81ACD11C7E}" destId="{0BAA4C16-271B-432F-82C2-47E5CFDDD040}" srcOrd="1" destOrd="0" presId="urn:microsoft.com/office/officeart/2005/8/layout/list1"/>
    <dgm:cxn modelId="{D4F44981-62DA-4D8D-A63F-89785061EDC1}" type="presParOf" srcId="{EA9A19CE-4EB9-4903-BBF2-DC81ACD11C7E}" destId="{2FC6B2FE-4426-4B51-89C2-3909376841C0}" srcOrd="2" destOrd="0" presId="urn:microsoft.com/office/officeart/2005/8/layout/list1"/>
    <dgm:cxn modelId="{7A40734C-EE37-4878-AEEE-00DC155C83C7}" type="presParOf" srcId="{EA9A19CE-4EB9-4903-BBF2-DC81ACD11C7E}" destId="{3C6645AE-63D0-4069-81B8-7FF3F705D99E}" srcOrd="3" destOrd="0" presId="urn:microsoft.com/office/officeart/2005/8/layout/list1"/>
    <dgm:cxn modelId="{A23D4ECB-AC91-4320-8A3E-07ECED05B60D}" type="presParOf" srcId="{EA9A19CE-4EB9-4903-BBF2-DC81ACD11C7E}" destId="{37B6029D-2322-4E7E-9B68-A4ECBD81F0B5}" srcOrd="4" destOrd="0" presId="urn:microsoft.com/office/officeart/2005/8/layout/list1"/>
    <dgm:cxn modelId="{8B9F4C82-73A0-49A8-98B1-7C48F63508CA}" type="presParOf" srcId="{37B6029D-2322-4E7E-9B68-A4ECBD81F0B5}" destId="{64192B18-8426-4CE1-B164-8875904A7FA2}" srcOrd="0" destOrd="0" presId="urn:microsoft.com/office/officeart/2005/8/layout/list1"/>
    <dgm:cxn modelId="{7F14C707-BF02-46BB-BB7B-0D5127CE3DAA}" type="presParOf" srcId="{37B6029D-2322-4E7E-9B68-A4ECBD81F0B5}" destId="{E2D837C0-180A-471C-A703-7035CC3B06A8}" srcOrd="1" destOrd="0" presId="urn:microsoft.com/office/officeart/2005/8/layout/list1"/>
    <dgm:cxn modelId="{04057533-0CE9-4AFF-9668-CDB787C47D66}" type="presParOf" srcId="{EA9A19CE-4EB9-4903-BBF2-DC81ACD11C7E}" destId="{7F44F3EA-ED14-4467-A366-4B95477B5FA2}" srcOrd="5" destOrd="0" presId="urn:microsoft.com/office/officeart/2005/8/layout/list1"/>
    <dgm:cxn modelId="{39317EB2-67E1-4731-A293-C33E7F82AC1E}" type="presParOf" srcId="{EA9A19CE-4EB9-4903-BBF2-DC81ACD11C7E}" destId="{5B79C414-DF85-4EE8-A5D4-E23F39DC8CDB}" srcOrd="6" destOrd="0" presId="urn:microsoft.com/office/officeart/2005/8/layout/list1"/>
    <dgm:cxn modelId="{626F4F9A-7AC7-4358-8F76-0B0A11751422}" type="presParOf" srcId="{EA9A19CE-4EB9-4903-BBF2-DC81ACD11C7E}" destId="{1A9B8DCB-A9E1-4EC7-9295-B23A0295032B}" srcOrd="7" destOrd="0" presId="urn:microsoft.com/office/officeart/2005/8/layout/list1"/>
    <dgm:cxn modelId="{74E81BC2-FD5A-40A7-9F02-EF11225D2C43}" type="presParOf" srcId="{EA9A19CE-4EB9-4903-BBF2-DC81ACD11C7E}" destId="{8E2D923B-1F67-4E1F-AD42-BC215A6AA937}" srcOrd="8" destOrd="0" presId="urn:microsoft.com/office/officeart/2005/8/layout/list1"/>
    <dgm:cxn modelId="{F8515ED0-E333-4C9D-924A-696D77A6AC29}" type="presParOf" srcId="{8E2D923B-1F67-4E1F-AD42-BC215A6AA937}" destId="{4C58FD73-3CFE-4779-8954-8B073D5A3A4A}" srcOrd="0" destOrd="0" presId="urn:microsoft.com/office/officeart/2005/8/layout/list1"/>
    <dgm:cxn modelId="{D7BCA39E-29AC-4B04-ACE2-E03C65D39C4E}" type="presParOf" srcId="{8E2D923B-1F67-4E1F-AD42-BC215A6AA937}" destId="{638CE9A9-A37C-416A-B1B4-D6E5E4B83103}" srcOrd="1" destOrd="0" presId="urn:microsoft.com/office/officeart/2005/8/layout/list1"/>
    <dgm:cxn modelId="{0CA4AF47-E923-4A83-B75E-4113AF19355A}" type="presParOf" srcId="{EA9A19CE-4EB9-4903-BBF2-DC81ACD11C7E}" destId="{AD300237-C66B-4C28-91D3-C38DBEC53E27}" srcOrd="9" destOrd="0" presId="urn:microsoft.com/office/officeart/2005/8/layout/list1"/>
    <dgm:cxn modelId="{CED380D4-8B50-42C2-810D-A7CA2B9DB42F}" type="presParOf" srcId="{EA9A19CE-4EB9-4903-BBF2-DC81ACD11C7E}" destId="{4C410AEF-F6E1-45FF-9953-C463A847705D}" srcOrd="10" destOrd="0" presId="urn:microsoft.com/office/officeart/2005/8/layout/list1"/>
    <dgm:cxn modelId="{2EC8ABE8-EF66-40EC-B017-88FBC12749AB}" type="presParOf" srcId="{EA9A19CE-4EB9-4903-BBF2-DC81ACD11C7E}" destId="{8B0F8941-FDF8-4C9F-8150-DA4261E65E9F}" srcOrd="11" destOrd="0" presId="urn:microsoft.com/office/officeart/2005/8/layout/list1"/>
    <dgm:cxn modelId="{04B66E6C-8BB8-4BBB-BD30-8670DAC28E01}" type="presParOf" srcId="{EA9A19CE-4EB9-4903-BBF2-DC81ACD11C7E}" destId="{A356F07F-437A-449E-A8C2-30095897A7C9}" srcOrd="12" destOrd="0" presId="urn:microsoft.com/office/officeart/2005/8/layout/list1"/>
    <dgm:cxn modelId="{FA4272C1-226B-4792-AFAB-C18DCB859878}" type="presParOf" srcId="{A356F07F-437A-449E-A8C2-30095897A7C9}" destId="{C71BA623-F2AF-40B1-B187-C92EB1941FCB}" srcOrd="0" destOrd="0" presId="urn:microsoft.com/office/officeart/2005/8/layout/list1"/>
    <dgm:cxn modelId="{91972251-F5E7-4C6D-A0D6-3AAC0B0F2ED7}" type="presParOf" srcId="{A356F07F-437A-449E-A8C2-30095897A7C9}" destId="{3E181318-32A5-4B8A-92E4-BDC110A20570}" srcOrd="1" destOrd="0" presId="urn:microsoft.com/office/officeart/2005/8/layout/list1"/>
    <dgm:cxn modelId="{6D562BDD-16F7-4790-BE98-19DBA461E0AE}" type="presParOf" srcId="{EA9A19CE-4EB9-4903-BBF2-DC81ACD11C7E}" destId="{39D5F3D5-BC8C-4B1F-B2CC-8BCD8390904E}" srcOrd="13" destOrd="0" presId="urn:microsoft.com/office/officeart/2005/8/layout/list1"/>
    <dgm:cxn modelId="{E7893AF2-AA3C-49F9-A79C-987B31B2F9CA}" type="presParOf" srcId="{EA9A19CE-4EB9-4903-BBF2-DC81ACD11C7E}" destId="{F045F33F-3B5D-424F-972E-7A62EF5429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965E92-BF42-4E80-AEAF-1131AC8D93E4}" type="doc">
      <dgm:prSet loTypeId="urn:microsoft.com/office/officeart/2005/8/layout/list1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749240F2-46B2-4846-A3DE-7795730D80EB}">
      <dgm:prSet/>
      <dgm:spPr/>
      <dgm:t>
        <a:bodyPr/>
        <a:lstStyle/>
        <a:p>
          <a:r>
            <a:rPr lang="sl-SI" dirty="0" smtClean="0"/>
            <a:t>Konflikti</a:t>
          </a:r>
          <a:endParaRPr lang="en-US" dirty="0"/>
        </a:p>
      </dgm:t>
    </dgm:pt>
    <dgm:pt modelId="{9167CDC0-2D47-4295-95A7-7C0EEF3A7FC8}" type="parTrans" cxnId="{F73BDB32-F57D-4971-8C05-BC6143668242}">
      <dgm:prSet/>
      <dgm:spPr/>
      <dgm:t>
        <a:bodyPr/>
        <a:lstStyle/>
        <a:p>
          <a:endParaRPr lang="en-US"/>
        </a:p>
      </dgm:t>
    </dgm:pt>
    <dgm:pt modelId="{842AAB58-4DAE-46D2-A94F-CBAE8AF9AF80}" type="sibTrans" cxnId="{F73BDB32-F57D-4971-8C05-BC6143668242}">
      <dgm:prSet/>
      <dgm:spPr/>
      <dgm:t>
        <a:bodyPr/>
        <a:lstStyle/>
        <a:p>
          <a:endParaRPr lang="en-US"/>
        </a:p>
      </dgm:t>
    </dgm:pt>
    <dgm:pt modelId="{7875825D-750F-4372-BC3F-DEFB4DB93CF3}">
      <dgm:prSet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Pritožbe</a:t>
          </a:r>
          <a:endParaRPr lang="en-US" dirty="0">
            <a:solidFill>
              <a:schemeClr val="tx2"/>
            </a:solidFill>
          </a:endParaRPr>
        </a:p>
      </dgm:t>
    </dgm:pt>
    <dgm:pt modelId="{D63BE6F0-E7C1-44BE-9600-0732762BCE6D}" type="parTrans" cxnId="{22FA1D38-3CED-48D3-8A64-4841105EDB51}">
      <dgm:prSet/>
      <dgm:spPr/>
      <dgm:t>
        <a:bodyPr/>
        <a:lstStyle/>
        <a:p>
          <a:endParaRPr lang="en-US"/>
        </a:p>
      </dgm:t>
    </dgm:pt>
    <dgm:pt modelId="{211F5C8E-5A80-444E-A052-1D2470A9C356}" type="sibTrans" cxnId="{22FA1D38-3CED-48D3-8A64-4841105EDB51}">
      <dgm:prSet/>
      <dgm:spPr/>
      <dgm:t>
        <a:bodyPr/>
        <a:lstStyle/>
        <a:p>
          <a:endParaRPr lang="en-US"/>
        </a:p>
      </dgm:t>
    </dgm:pt>
    <dgm:pt modelId="{E6E44302-14EE-47AD-8CF5-3AE306C2EB32}">
      <dgm:prSet/>
      <dgm:spPr/>
      <dgm:t>
        <a:bodyPr/>
        <a:lstStyle/>
        <a:p>
          <a:r>
            <a:rPr lang="sl-SI" smtClean="0">
              <a:solidFill>
                <a:schemeClr val="tx2"/>
              </a:solidFill>
            </a:rPr>
            <a:t>Absentizem</a:t>
          </a:r>
          <a:endParaRPr lang="en-US" dirty="0">
            <a:solidFill>
              <a:schemeClr val="tx2"/>
            </a:solidFill>
          </a:endParaRPr>
        </a:p>
      </dgm:t>
    </dgm:pt>
    <dgm:pt modelId="{384CE463-016A-4E49-B6C2-39B4827AD948}" type="parTrans" cxnId="{CCA13EF7-5D32-4BCF-B2F6-7CE40A14C673}">
      <dgm:prSet/>
      <dgm:spPr/>
      <dgm:t>
        <a:bodyPr/>
        <a:lstStyle/>
        <a:p>
          <a:endParaRPr lang="en-US"/>
        </a:p>
      </dgm:t>
    </dgm:pt>
    <dgm:pt modelId="{55616650-DBDD-4125-8E38-6FA21A9F8932}" type="sibTrans" cxnId="{CCA13EF7-5D32-4BCF-B2F6-7CE40A14C673}">
      <dgm:prSet/>
      <dgm:spPr/>
      <dgm:t>
        <a:bodyPr/>
        <a:lstStyle/>
        <a:p>
          <a:endParaRPr lang="en-US"/>
        </a:p>
      </dgm:t>
    </dgm:pt>
    <dgm:pt modelId="{EC0EE411-204B-41E8-BD15-62D6458BFE19}">
      <dgm:prSet/>
      <dgm:spPr/>
      <dgm:t>
        <a:bodyPr/>
        <a:lstStyle/>
        <a:p>
          <a:r>
            <a:rPr lang="sl-SI" dirty="0" smtClean="0"/>
            <a:t>Prezentizem</a:t>
          </a:r>
          <a:endParaRPr lang="en-US" dirty="0"/>
        </a:p>
      </dgm:t>
    </dgm:pt>
    <dgm:pt modelId="{8B7428D5-D832-4D73-8914-8EAE6C5D2771}" type="parTrans" cxnId="{49F45074-2DED-4DF4-A619-C32258C8D974}">
      <dgm:prSet/>
      <dgm:spPr/>
      <dgm:t>
        <a:bodyPr/>
        <a:lstStyle/>
        <a:p>
          <a:endParaRPr lang="en-US"/>
        </a:p>
      </dgm:t>
    </dgm:pt>
    <dgm:pt modelId="{CA5A57CB-9929-4F6B-87EB-9A7124818953}" type="sibTrans" cxnId="{49F45074-2DED-4DF4-A619-C32258C8D974}">
      <dgm:prSet/>
      <dgm:spPr/>
      <dgm:t>
        <a:bodyPr/>
        <a:lstStyle/>
        <a:p>
          <a:endParaRPr lang="en-US"/>
        </a:p>
      </dgm:t>
    </dgm:pt>
    <dgm:pt modelId="{2F97347F-0ED1-4D5C-8616-5AFF24840307}" type="pres">
      <dgm:prSet presAssocID="{A4965E92-BF42-4E80-AEAF-1131AC8D93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BF508B5-6A8A-431B-85BC-7FDF77AF2546}" type="pres">
      <dgm:prSet presAssocID="{749240F2-46B2-4846-A3DE-7795730D80EB}" presName="parentLin" presStyleCnt="0"/>
      <dgm:spPr/>
    </dgm:pt>
    <dgm:pt modelId="{5ADFD359-83B4-4E77-9AF2-2A2951AA2925}" type="pres">
      <dgm:prSet presAssocID="{749240F2-46B2-4846-A3DE-7795730D80E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4431DAA-C4FC-4191-939E-20EF8674A1A9}" type="pres">
      <dgm:prSet presAssocID="{749240F2-46B2-4846-A3DE-7795730D80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DDCE7-42D7-446D-BB79-FD9D0007E749}" type="pres">
      <dgm:prSet presAssocID="{749240F2-46B2-4846-A3DE-7795730D80EB}" presName="negativeSpace" presStyleCnt="0"/>
      <dgm:spPr/>
    </dgm:pt>
    <dgm:pt modelId="{6A07292E-EA23-470A-8E43-C68BBDB5D95C}" type="pres">
      <dgm:prSet presAssocID="{749240F2-46B2-4846-A3DE-7795730D80EB}" presName="childText" presStyleLbl="conFgAcc1" presStyleIdx="0" presStyleCnt="4">
        <dgm:presLayoutVars>
          <dgm:bulletEnabled val="1"/>
        </dgm:presLayoutVars>
      </dgm:prSet>
      <dgm:spPr/>
    </dgm:pt>
    <dgm:pt modelId="{EF00EF2C-0AEB-428B-A234-7C6A2430172B}" type="pres">
      <dgm:prSet presAssocID="{842AAB58-4DAE-46D2-A94F-CBAE8AF9AF80}" presName="spaceBetweenRectangles" presStyleCnt="0"/>
      <dgm:spPr/>
    </dgm:pt>
    <dgm:pt modelId="{2C75D018-37BB-4A74-AD3C-AA36C031A14C}" type="pres">
      <dgm:prSet presAssocID="{7875825D-750F-4372-BC3F-DEFB4DB93CF3}" presName="parentLin" presStyleCnt="0"/>
      <dgm:spPr/>
    </dgm:pt>
    <dgm:pt modelId="{C2F03200-5C92-4210-B588-4F34E327012D}" type="pres">
      <dgm:prSet presAssocID="{7875825D-750F-4372-BC3F-DEFB4DB93CF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F443348-F423-4195-827E-DC20BCB53D79}" type="pres">
      <dgm:prSet presAssocID="{7875825D-750F-4372-BC3F-DEFB4DB93CF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4CE5B-1884-47F0-8CB3-4F3A7C4F7AF2}" type="pres">
      <dgm:prSet presAssocID="{7875825D-750F-4372-BC3F-DEFB4DB93CF3}" presName="negativeSpace" presStyleCnt="0"/>
      <dgm:spPr/>
    </dgm:pt>
    <dgm:pt modelId="{5AA4511F-9608-47D7-A07A-495E1840D7BA}" type="pres">
      <dgm:prSet presAssocID="{7875825D-750F-4372-BC3F-DEFB4DB93CF3}" presName="childText" presStyleLbl="conFgAcc1" presStyleIdx="1" presStyleCnt="4">
        <dgm:presLayoutVars>
          <dgm:bulletEnabled val="1"/>
        </dgm:presLayoutVars>
      </dgm:prSet>
      <dgm:spPr/>
    </dgm:pt>
    <dgm:pt modelId="{9BA61BC0-6E76-4854-9675-86E8284B822C}" type="pres">
      <dgm:prSet presAssocID="{211F5C8E-5A80-444E-A052-1D2470A9C356}" presName="spaceBetweenRectangles" presStyleCnt="0"/>
      <dgm:spPr/>
    </dgm:pt>
    <dgm:pt modelId="{D1BB774B-7307-45E5-86FF-A31F885D5BA3}" type="pres">
      <dgm:prSet presAssocID="{E6E44302-14EE-47AD-8CF5-3AE306C2EB32}" presName="parentLin" presStyleCnt="0"/>
      <dgm:spPr/>
    </dgm:pt>
    <dgm:pt modelId="{C0445173-FF3D-4416-A1A2-4298C8A8570A}" type="pres">
      <dgm:prSet presAssocID="{E6E44302-14EE-47AD-8CF5-3AE306C2EB3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CD4299B-C7B5-4E5E-9B51-A17654CD7963}" type="pres">
      <dgm:prSet presAssocID="{E6E44302-14EE-47AD-8CF5-3AE306C2EB3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4D407-052B-4F09-8D52-C22BEF52EB1A}" type="pres">
      <dgm:prSet presAssocID="{E6E44302-14EE-47AD-8CF5-3AE306C2EB32}" presName="negativeSpace" presStyleCnt="0"/>
      <dgm:spPr/>
    </dgm:pt>
    <dgm:pt modelId="{9EDDC8F5-BC6F-4E9C-978D-6591B2F62F15}" type="pres">
      <dgm:prSet presAssocID="{E6E44302-14EE-47AD-8CF5-3AE306C2EB32}" presName="childText" presStyleLbl="conFgAcc1" presStyleIdx="2" presStyleCnt="4">
        <dgm:presLayoutVars>
          <dgm:bulletEnabled val="1"/>
        </dgm:presLayoutVars>
      </dgm:prSet>
      <dgm:spPr/>
    </dgm:pt>
    <dgm:pt modelId="{DB8523CB-54AD-40F8-A67C-1677F77D3FF7}" type="pres">
      <dgm:prSet presAssocID="{55616650-DBDD-4125-8E38-6FA21A9F8932}" presName="spaceBetweenRectangles" presStyleCnt="0"/>
      <dgm:spPr/>
    </dgm:pt>
    <dgm:pt modelId="{386128AF-60BF-42DB-B3A9-BE73AF828449}" type="pres">
      <dgm:prSet presAssocID="{EC0EE411-204B-41E8-BD15-62D6458BFE19}" presName="parentLin" presStyleCnt="0"/>
      <dgm:spPr/>
    </dgm:pt>
    <dgm:pt modelId="{BA22F250-DEC2-49B6-B026-7A745CE1ECEA}" type="pres">
      <dgm:prSet presAssocID="{EC0EE411-204B-41E8-BD15-62D6458BFE1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911ECC3-C001-4BE4-BA8A-47CC8E91235E}" type="pres">
      <dgm:prSet presAssocID="{EC0EE411-204B-41E8-BD15-62D6458BFE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93984-6804-4076-9FC4-89EF00382835}" type="pres">
      <dgm:prSet presAssocID="{EC0EE411-204B-41E8-BD15-62D6458BFE19}" presName="negativeSpace" presStyleCnt="0"/>
      <dgm:spPr/>
    </dgm:pt>
    <dgm:pt modelId="{9E1BBA21-1D74-4E57-B054-44B6040F0E5F}" type="pres">
      <dgm:prSet presAssocID="{EC0EE411-204B-41E8-BD15-62D6458BFE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3E6B01F-DE7C-479D-BC9C-D2C81C4DA10D}" type="presOf" srcId="{EC0EE411-204B-41E8-BD15-62D6458BFE19}" destId="{BA22F250-DEC2-49B6-B026-7A745CE1ECEA}" srcOrd="0" destOrd="0" presId="urn:microsoft.com/office/officeart/2005/8/layout/list1"/>
    <dgm:cxn modelId="{4873551F-73FC-4BC2-8912-5D634E47B931}" type="presOf" srcId="{E6E44302-14EE-47AD-8CF5-3AE306C2EB32}" destId="{C0445173-FF3D-4416-A1A2-4298C8A8570A}" srcOrd="0" destOrd="0" presId="urn:microsoft.com/office/officeart/2005/8/layout/list1"/>
    <dgm:cxn modelId="{C2FA08C0-A3D7-4677-BC42-1A3E5D0A9679}" type="presOf" srcId="{749240F2-46B2-4846-A3DE-7795730D80EB}" destId="{04431DAA-C4FC-4191-939E-20EF8674A1A9}" srcOrd="1" destOrd="0" presId="urn:microsoft.com/office/officeart/2005/8/layout/list1"/>
    <dgm:cxn modelId="{9DC1A26B-9DC3-4EDA-A7EB-D99EFE531FF7}" type="presOf" srcId="{E6E44302-14EE-47AD-8CF5-3AE306C2EB32}" destId="{9CD4299B-C7B5-4E5E-9B51-A17654CD7963}" srcOrd="1" destOrd="0" presId="urn:microsoft.com/office/officeart/2005/8/layout/list1"/>
    <dgm:cxn modelId="{E4762630-AF56-408F-9130-BBBA71E34161}" type="presOf" srcId="{A4965E92-BF42-4E80-AEAF-1131AC8D93E4}" destId="{2F97347F-0ED1-4D5C-8616-5AFF24840307}" srcOrd="0" destOrd="0" presId="urn:microsoft.com/office/officeart/2005/8/layout/list1"/>
    <dgm:cxn modelId="{9297C33E-E2D2-4EC1-B2C9-59A0FE3CC506}" type="presOf" srcId="{749240F2-46B2-4846-A3DE-7795730D80EB}" destId="{5ADFD359-83B4-4E77-9AF2-2A2951AA2925}" srcOrd="0" destOrd="0" presId="urn:microsoft.com/office/officeart/2005/8/layout/list1"/>
    <dgm:cxn modelId="{9092BDA2-87F4-4BDE-8491-E4150452E558}" type="presOf" srcId="{7875825D-750F-4372-BC3F-DEFB4DB93CF3}" destId="{3F443348-F423-4195-827E-DC20BCB53D79}" srcOrd="1" destOrd="0" presId="urn:microsoft.com/office/officeart/2005/8/layout/list1"/>
    <dgm:cxn modelId="{CCA13EF7-5D32-4BCF-B2F6-7CE40A14C673}" srcId="{A4965E92-BF42-4E80-AEAF-1131AC8D93E4}" destId="{E6E44302-14EE-47AD-8CF5-3AE306C2EB32}" srcOrd="2" destOrd="0" parTransId="{384CE463-016A-4E49-B6C2-39B4827AD948}" sibTransId="{55616650-DBDD-4125-8E38-6FA21A9F8932}"/>
    <dgm:cxn modelId="{22FA1D38-3CED-48D3-8A64-4841105EDB51}" srcId="{A4965E92-BF42-4E80-AEAF-1131AC8D93E4}" destId="{7875825D-750F-4372-BC3F-DEFB4DB93CF3}" srcOrd="1" destOrd="0" parTransId="{D63BE6F0-E7C1-44BE-9600-0732762BCE6D}" sibTransId="{211F5C8E-5A80-444E-A052-1D2470A9C356}"/>
    <dgm:cxn modelId="{D4519297-AFF1-4102-BC59-93CF1E6BC8C0}" type="presOf" srcId="{EC0EE411-204B-41E8-BD15-62D6458BFE19}" destId="{4911ECC3-C001-4BE4-BA8A-47CC8E91235E}" srcOrd="1" destOrd="0" presId="urn:microsoft.com/office/officeart/2005/8/layout/list1"/>
    <dgm:cxn modelId="{A0FC4400-7D5D-4BC4-8B24-A1A538C6E941}" type="presOf" srcId="{7875825D-750F-4372-BC3F-DEFB4DB93CF3}" destId="{C2F03200-5C92-4210-B588-4F34E327012D}" srcOrd="0" destOrd="0" presId="urn:microsoft.com/office/officeart/2005/8/layout/list1"/>
    <dgm:cxn modelId="{F73BDB32-F57D-4971-8C05-BC6143668242}" srcId="{A4965E92-BF42-4E80-AEAF-1131AC8D93E4}" destId="{749240F2-46B2-4846-A3DE-7795730D80EB}" srcOrd="0" destOrd="0" parTransId="{9167CDC0-2D47-4295-95A7-7C0EEF3A7FC8}" sibTransId="{842AAB58-4DAE-46D2-A94F-CBAE8AF9AF80}"/>
    <dgm:cxn modelId="{49F45074-2DED-4DF4-A619-C32258C8D974}" srcId="{A4965E92-BF42-4E80-AEAF-1131AC8D93E4}" destId="{EC0EE411-204B-41E8-BD15-62D6458BFE19}" srcOrd="3" destOrd="0" parTransId="{8B7428D5-D832-4D73-8914-8EAE6C5D2771}" sibTransId="{CA5A57CB-9929-4F6B-87EB-9A7124818953}"/>
    <dgm:cxn modelId="{A5FBC700-4715-46D4-A0F4-DF12EA6E58E3}" type="presParOf" srcId="{2F97347F-0ED1-4D5C-8616-5AFF24840307}" destId="{9BF508B5-6A8A-431B-85BC-7FDF77AF2546}" srcOrd="0" destOrd="0" presId="urn:microsoft.com/office/officeart/2005/8/layout/list1"/>
    <dgm:cxn modelId="{07935BBC-81B9-4E21-8006-97F9002EC2C1}" type="presParOf" srcId="{9BF508B5-6A8A-431B-85BC-7FDF77AF2546}" destId="{5ADFD359-83B4-4E77-9AF2-2A2951AA2925}" srcOrd="0" destOrd="0" presId="urn:microsoft.com/office/officeart/2005/8/layout/list1"/>
    <dgm:cxn modelId="{89AFC683-917B-4ED1-A001-2F74CE226BAE}" type="presParOf" srcId="{9BF508B5-6A8A-431B-85BC-7FDF77AF2546}" destId="{04431DAA-C4FC-4191-939E-20EF8674A1A9}" srcOrd="1" destOrd="0" presId="urn:microsoft.com/office/officeart/2005/8/layout/list1"/>
    <dgm:cxn modelId="{E0232D12-84F4-4CBD-AEE4-1F1C8CF2100E}" type="presParOf" srcId="{2F97347F-0ED1-4D5C-8616-5AFF24840307}" destId="{74CDDCE7-42D7-446D-BB79-FD9D0007E749}" srcOrd="1" destOrd="0" presId="urn:microsoft.com/office/officeart/2005/8/layout/list1"/>
    <dgm:cxn modelId="{767B8D19-06D0-497C-A929-E1DEAD9E41B3}" type="presParOf" srcId="{2F97347F-0ED1-4D5C-8616-5AFF24840307}" destId="{6A07292E-EA23-470A-8E43-C68BBDB5D95C}" srcOrd="2" destOrd="0" presId="urn:microsoft.com/office/officeart/2005/8/layout/list1"/>
    <dgm:cxn modelId="{24750D76-02F7-4D6E-B2A9-93624A352A02}" type="presParOf" srcId="{2F97347F-0ED1-4D5C-8616-5AFF24840307}" destId="{EF00EF2C-0AEB-428B-A234-7C6A2430172B}" srcOrd="3" destOrd="0" presId="urn:microsoft.com/office/officeart/2005/8/layout/list1"/>
    <dgm:cxn modelId="{35E3584C-3DBD-4DDF-B1BA-140B132918EC}" type="presParOf" srcId="{2F97347F-0ED1-4D5C-8616-5AFF24840307}" destId="{2C75D018-37BB-4A74-AD3C-AA36C031A14C}" srcOrd="4" destOrd="0" presId="urn:microsoft.com/office/officeart/2005/8/layout/list1"/>
    <dgm:cxn modelId="{C07E4B9C-B166-4475-B039-F7713EF8F541}" type="presParOf" srcId="{2C75D018-37BB-4A74-AD3C-AA36C031A14C}" destId="{C2F03200-5C92-4210-B588-4F34E327012D}" srcOrd="0" destOrd="0" presId="urn:microsoft.com/office/officeart/2005/8/layout/list1"/>
    <dgm:cxn modelId="{53B4E423-7DE7-42FC-A0A1-92B28A64D593}" type="presParOf" srcId="{2C75D018-37BB-4A74-AD3C-AA36C031A14C}" destId="{3F443348-F423-4195-827E-DC20BCB53D79}" srcOrd="1" destOrd="0" presId="urn:microsoft.com/office/officeart/2005/8/layout/list1"/>
    <dgm:cxn modelId="{9824A877-BDD1-4775-8825-BE6142489ABC}" type="presParOf" srcId="{2F97347F-0ED1-4D5C-8616-5AFF24840307}" destId="{0984CE5B-1884-47F0-8CB3-4F3A7C4F7AF2}" srcOrd="5" destOrd="0" presId="urn:microsoft.com/office/officeart/2005/8/layout/list1"/>
    <dgm:cxn modelId="{BE762797-8DFD-4220-B994-CA4ECFBB7820}" type="presParOf" srcId="{2F97347F-0ED1-4D5C-8616-5AFF24840307}" destId="{5AA4511F-9608-47D7-A07A-495E1840D7BA}" srcOrd="6" destOrd="0" presId="urn:microsoft.com/office/officeart/2005/8/layout/list1"/>
    <dgm:cxn modelId="{8D2B753E-8A9E-49A7-AF24-FCC3F388EB28}" type="presParOf" srcId="{2F97347F-0ED1-4D5C-8616-5AFF24840307}" destId="{9BA61BC0-6E76-4854-9675-86E8284B822C}" srcOrd="7" destOrd="0" presId="urn:microsoft.com/office/officeart/2005/8/layout/list1"/>
    <dgm:cxn modelId="{7014016D-AF69-4F6A-ACF2-8851C9016BBC}" type="presParOf" srcId="{2F97347F-0ED1-4D5C-8616-5AFF24840307}" destId="{D1BB774B-7307-45E5-86FF-A31F885D5BA3}" srcOrd="8" destOrd="0" presId="urn:microsoft.com/office/officeart/2005/8/layout/list1"/>
    <dgm:cxn modelId="{438B7596-781C-4B25-AD2D-9C5BAB464DAF}" type="presParOf" srcId="{D1BB774B-7307-45E5-86FF-A31F885D5BA3}" destId="{C0445173-FF3D-4416-A1A2-4298C8A8570A}" srcOrd="0" destOrd="0" presId="urn:microsoft.com/office/officeart/2005/8/layout/list1"/>
    <dgm:cxn modelId="{04ED75F0-426F-4F06-86B2-040F28D7F429}" type="presParOf" srcId="{D1BB774B-7307-45E5-86FF-A31F885D5BA3}" destId="{9CD4299B-C7B5-4E5E-9B51-A17654CD7963}" srcOrd="1" destOrd="0" presId="urn:microsoft.com/office/officeart/2005/8/layout/list1"/>
    <dgm:cxn modelId="{0BAB8250-68DC-420F-BD92-75A9653834AC}" type="presParOf" srcId="{2F97347F-0ED1-4D5C-8616-5AFF24840307}" destId="{4304D407-052B-4F09-8D52-C22BEF52EB1A}" srcOrd="9" destOrd="0" presId="urn:microsoft.com/office/officeart/2005/8/layout/list1"/>
    <dgm:cxn modelId="{D8903908-3366-43E9-9C6D-4ED3A5AADF6F}" type="presParOf" srcId="{2F97347F-0ED1-4D5C-8616-5AFF24840307}" destId="{9EDDC8F5-BC6F-4E9C-978D-6591B2F62F15}" srcOrd="10" destOrd="0" presId="urn:microsoft.com/office/officeart/2005/8/layout/list1"/>
    <dgm:cxn modelId="{422B1E73-F08A-4D38-8A2E-4B0B2175274B}" type="presParOf" srcId="{2F97347F-0ED1-4D5C-8616-5AFF24840307}" destId="{DB8523CB-54AD-40F8-A67C-1677F77D3FF7}" srcOrd="11" destOrd="0" presId="urn:microsoft.com/office/officeart/2005/8/layout/list1"/>
    <dgm:cxn modelId="{C555FE94-6FFE-46A6-BD1C-B2E64D5E831C}" type="presParOf" srcId="{2F97347F-0ED1-4D5C-8616-5AFF24840307}" destId="{386128AF-60BF-42DB-B3A9-BE73AF828449}" srcOrd="12" destOrd="0" presId="urn:microsoft.com/office/officeart/2005/8/layout/list1"/>
    <dgm:cxn modelId="{5A9855D2-CA3F-4745-B5CA-B3C83E33BEB5}" type="presParOf" srcId="{386128AF-60BF-42DB-B3A9-BE73AF828449}" destId="{BA22F250-DEC2-49B6-B026-7A745CE1ECEA}" srcOrd="0" destOrd="0" presId="urn:microsoft.com/office/officeart/2005/8/layout/list1"/>
    <dgm:cxn modelId="{E731D86F-16B4-4004-8B42-EC2A57D497C0}" type="presParOf" srcId="{386128AF-60BF-42DB-B3A9-BE73AF828449}" destId="{4911ECC3-C001-4BE4-BA8A-47CC8E91235E}" srcOrd="1" destOrd="0" presId="urn:microsoft.com/office/officeart/2005/8/layout/list1"/>
    <dgm:cxn modelId="{6E22C459-F3E7-42D1-8B1B-EA2FEC9DDDA3}" type="presParOf" srcId="{2F97347F-0ED1-4D5C-8616-5AFF24840307}" destId="{56B93984-6804-4076-9FC4-89EF00382835}" srcOrd="13" destOrd="0" presId="urn:microsoft.com/office/officeart/2005/8/layout/list1"/>
    <dgm:cxn modelId="{5DBB258C-BAFE-4CFA-A3CC-85C154775853}" type="presParOf" srcId="{2F97347F-0ED1-4D5C-8616-5AFF24840307}" destId="{9E1BBA21-1D74-4E57-B054-44B6040F0E5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CD65A9-8C6D-433A-BF6A-88ADB1C818BC}" type="doc">
      <dgm:prSet loTypeId="urn:microsoft.com/office/officeart/2005/8/layout/arrow2" loCatId="process" qsTypeId="urn:microsoft.com/office/officeart/2005/8/quickstyle/3d1" qsCatId="3D" csTypeId="urn:microsoft.com/office/officeart/2005/8/colors/colorful2" csCatId="colorful" phldr="1"/>
      <dgm:spPr/>
    </dgm:pt>
    <dgm:pt modelId="{BF4FA777-D278-4275-9FE7-9C1293E280DF}">
      <dgm:prSet phldrT="[Text]" custT="1"/>
      <dgm:spPr/>
      <dgm:t>
        <a:bodyPr/>
        <a:lstStyle/>
        <a:p>
          <a:r>
            <a:rPr lang="sl-SI" sz="1800" dirty="0">
              <a:latin typeface="Calibri" pitchFamily="34" charset="0"/>
              <a:cs typeface="Calibri" pitchFamily="34" charset="0"/>
            </a:rPr>
            <a:t>Pretirana </a:t>
          </a:r>
          <a:r>
            <a:rPr lang="sl-SI" sz="1800" dirty="0" smtClean="0">
              <a:latin typeface="Calibri" pitchFamily="34" charset="0"/>
              <a:cs typeface="Calibri" pitchFamily="34" charset="0"/>
            </a:rPr>
            <a:t>obremenjenost</a:t>
          </a:r>
          <a:endParaRPr lang="sl-SI" sz="1800" dirty="0">
            <a:latin typeface="Calibri" pitchFamily="34" charset="0"/>
            <a:cs typeface="Calibri" pitchFamily="34" charset="0"/>
          </a:endParaRPr>
        </a:p>
      </dgm:t>
    </dgm:pt>
    <dgm:pt modelId="{A79E1723-4491-409C-B43F-ECF820F27286}" type="parTrans" cxnId="{70E3B0A3-4E3E-41D4-AA7F-FB6DAF253A9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41E013A5-3C2D-40F3-9D93-4FC9174639F3}" type="sibTrans" cxnId="{70E3B0A3-4E3E-41D4-AA7F-FB6DAF253A9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C9FD7EDE-7D8A-4851-B9DF-0A64F6448774}">
      <dgm:prSet phldrT="[Text]" custT="1"/>
      <dgm:spPr/>
      <dgm:t>
        <a:bodyPr/>
        <a:lstStyle/>
        <a:p>
          <a:r>
            <a:rPr lang="sl-SI" sz="1800" dirty="0">
              <a:latin typeface="Calibri" pitchFamily="34" charset="0"/>
              <a:cs typeface="Calibri" pitchFamily="34" charset="0"/>
            </a:rPr>
            <a:t>Kronična utrujenost</a:t>
          </a:r>
        </a:p>
      </dgm:t>
    </dgm:pt>
    <dgm:pt modelId="{7B8AFFC0-FB98-4061-BE36-15B782A68D98}" type="parTrans" cxnId="{E8180417-16EB-48A5-93A4-167BB065EFDA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2DF32B4A-51ED-4095-8282-6BDB52E4A6F1}" type="sibTrans" cxnId="{E8180417-16EB-48A5-93A4-167BB065EFDA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07B46FDB-B88C-40B4-9093-E2E7C8F9895F}">
      <dgm:prSet phldrT="[Text]" custT="1"/>
      <dgm:spPr/>
      <dgm:t>
        <a:bodyPr/>
        <a:lstStyle/>
        <a:p>
          <a:r>
            <a:rPr lang="sl-SI" sz="1800" dirty="0">
              <a:latin typeface="Calibri" pitchFamily="34" charset="0"/>
              <a:cs typeface="Calibri" pitchFamily="34" charset="0"/>
            </a:rPr>
            <a:t>Cinizem in aroganca</a:t>
          </a:r>
        </a:p>
      </dgm:t>
    </dgm:pt>
    <dgm:pt modelId="{FBB5850B-4834-459C-9EDD-9190E78EF857}" type="parTrans" cxnId="{1A366D52-A667-48D5-A9AD-961FF9B0448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F5D79576-668C-434C-AA8C-83F1AA20F026}" type="sibTrans" cxnId="{1A366D52-A667-48D5-A9AD-961FF9B04482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AC717858-039D-4488-8EE2-8E89A6933727}">
      <dgm:prSet phldrT="[Text]" custT="1"/>
      <dgm:spPr/>
      <dgm:t>
        <a:bodyPr/>
        <a:lstStyle/>
        <a:p>
          <a:r>
            <a:rPr lang="sl-SI" sz="1800" dirty="0">
              <a:latin typeface="Calibri" pitchFamily="34" charset="0"/>
              <a:cs typeface="Calibri" pitchFamily="34" charset="0"/>
            </a:rPr>
            <a:t>Neučinkovitost in napake</a:t>
          </a:r>
        </a:p>
        <a:p>
          <a:r>
            <a:rPr lang="sl-SI" sz="1800" dirty="0" smtClean="0">
              <a:latin typeface="Calibri" pitchFamily="34" charset="0"/>
              <a:cs typeface="Calibri" pitchFamily="34" charset="0"/>
            </a:rPr>
            <a:t>Apatija </a:t>
          </a:r>
          <a:r>
            <a:rPr lang="sl-SI" sz="1800" dirty="0">
              <a:latin typeface="Calibri" pitchFamily="34" charset="0"/>
              <a:cs typeface="Calibri" pitchFamily="34" charset="0"/>
            </a:rPr>
            <a:t>in pasivizacija</a:t>
          </a:r>
        </a:p>
      </dgm:t>
    </dgm:pt>
    <dgm:pt modelId="{C99F97B4-D8CE-4C0D-88B5-7CC152AD4A3C}" type="parTrans" cxnId="{9F8CE939-D3DD-48FF-9453-8686065240DA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E82E2184-B95F-4385-AE04-4B14617EEBDF}" type="sibTrans" cxnId="{9F8CE939-D3DD-48FF-9453-8686065240DA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19282E36-42F4-46D4-80A4-754508AEDD56}">
      <dgm:prSet phldrT="[Text]" custT="1"/>
      <dgm:spPr/>
      <dgm:t>
        <a:bodyPr/>
        <a:lstStyle/>
        <a:p>
          <a:r>
            <a:rPr lang="sl-SI" sz="1800" noProof="0" dirty="0" smtClean="0">
              <a:latin typeface="Calibri" pitchFamily="34" charset="0"/>
              <a:cs typeface="Calibri" pitchFamily="34" charset="0"/>
            </a:rPr>
            <a:t>Umik in brezvolja</a:t>
          </a:r>
        </a:p>
      </dgm:t>
    </dgm:pt>
    <dgm:pt modelId="{6F13FCC9-46C4-4D2A-BB5C-0B7EE270FC6A}" type="parTrans" cxnId="{EC738584-3FB5-459F-85B5-6ADD40A961FD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36153E40-79AC-4039-9BC4-39410D2D128F}" type="sibTrans" cxnId="{EC738584-3FB5-459F-85B5-6ADD40A961FD}">
      <dgm:prSet/>
      <dgm:spPr/>
      <dgm:t>
        <a:bodyPr/>
        <a:lstStyle/>
        <a:p>
          <a:endParaRPr lang="sl-SI" sz="4800">
            <a:latin typeface="Calibri" pitchFamily="34" charset="0"/>
            <a:cs typeface="Calibri" pitchFamily="34" charset="0"/>
          </a:endParaRPr>
        </a:p>
      </dgm:t>
    </dgm:pt>
    <dgm:pt modelId="{7E4C524D-7792-4806-A80A-66FB7CDFBC51}" type="pres">
      <dgm:prSet presAssocID="{E1CD65A9-8C6D-433A-BF6A-88ADB1C818BC}" presName="arrowDiagram" presStyleCnt="0">
        <dgm:presLayoutVars>
          <dgm:chMax val="5"/>
          <dgm:dir/>
          <dgm:resizeHandles val="exact"/>
        </dgm:presLayoutVars>
      </dgm:prSet>
      <dgm:spPr/>
    </dgm:pt>
    <dgm:pt modelId="{31AAB764-DBB5-4015-8282-9E16E2B8CEF7}" type="pres">
      <dgm:prSet presAssocID="{E1CD65A9-8C6D-433A-BF6A-88ADB1C818BC}" presName="arrow" presStyleLbl="bgShp" presStyleIdx="0" presStyleCnt="1"/>
      <dgm:spPr/>
    </dgm:pt>
    <dgm:pt modelId="{BA6B4B91-DDE9-4D78-84B3-593D2F52FD00}" type="pres">
      <dgm:prSet presAssocID="{E1CD65A9-8C6D-433A-BF6A-88ADB1C818BC}" presName="arrowDiagram5" presStyleCnt="0"/>
      <dgm:spPr/>
    </dgm:pt>
    <dgm:pt modelId="{AE8B516A-4A64-4574-B867-83AB8C9C0DF9}" type="pres">
      <dgm:prSet presAssocID="{BF4FA777-D278-4275-9FE7-9C1293E280DF}" presName="bullet5a" presStyleLbl="node1" presStyleIdx="0" presStyleCnt="5"/>
      <dgm:spPr/>
    </dgm:pt>
    <dgm:pt modelId="{660CB4B9-7BB5-4A76-A992-39ADCC297DEC}" type="pres">
      <dgm:prSet presAssocID="{BF4FA777-D278-4275-9FE7-9C1293E280DF}" presName="textBox5a" presStyleLbl="revTx" presStyleIdx="0" presStyleCnt="5" custScaleX="178809" custScaleY="77450" custLinFactNeighborX="44198" custLinFactNeighborY="7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3231D-4325-4A16-BAA5-37E76924650A}" type="pres">
      <dgm:prSet presAssocID="{C9FD7EDE-7D8A-4851-B9DF-0A64F6448774}" presName="bullet5b" presStyleLbl="node1" presStyleIdx="1" presStyleCnt="5"/>
      <dgm:spPr/>
    </dgm:pt>
    <dgm:pt modelId="{722E39CB-F2FA-423E-9F94-F83359193257}" type="pres">
      <dgm:prSet presAssocID="{C9FD7EDE-7D8A-4851-B9DF-0A64F6448774}" presName="textBox5b" presStyleLbl="revTx" presStyleIdx="1" presStyleCnt="5" custScaleX="121996" custScaleY="73359" custLinFactNeighborX="17007" custLinFactNeighborY="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65626-BE06-43BB-8F53-A7D5D585F14E}" type="pres">
      <dgm:prSet presAssocID="{07B46FDB-B88C-40B4-9093-E2E7C8F9895F}" presName="bullet5c" presStyleLbl="node1" presStyleIdx="2" presStyleCnt="5"/>
      <dgm:spPr/>
    </dgm:pt>
    <dgm:pt modelId="{9C8C5F8E-779C-4367-B27F-B0AC1ED1EC74}" type="pres">
      <dgm:prSet presAssocID="{07B46FDB-B88C-40B4-9093-E2E7C8F9895F}" presName="textBox5c" presStyleLbl="revTx" presStyleIdx="2" presStyleCnt="5" custLinFactNeighborX="-66285" custLinFactNeighborY="-44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ADB9E-C54C-4BB6-A61C-ABAE99F3B091}" type="pres">
      <dgm:prSet presAssocID="{AC717858-039D-4488-8EE2-8E89A6933727}" presName="bullet5d" presStyleLbl="node1" presStyleIdx="3" presStyleCnt="5"/>
      <dgm:spPr/>
    </dgm:pt>
    <dgm:pt modelId="{4688AD2E-07F0-4F09-AFC7-67ED5BFC2F22}" type="pres">
      <dgm:prSet presAssocID="{AC717858-039D-4488-8EE2-8E89A6933727}" presName="textBox5d" presStyleLbl="revTx" presStyleIdx="3" presStyleCnt="5" custScaleX="131862" custScaleY="51551" custLinFactNeighborX="-51511" custLinFactNeighborY="-8632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06DCA1A-8118-419C-A588-52A3ABC6D669}" type="pres">
      <dgm:prSet presAssocID="{19282E36-42F4-46D4-80A4-754508AEDD56}" presName="bullet5e" presStyleLbl="node1" presStyleIdx="4" presStyleCnt="5"/>
      <dgm:spPr/>
    </dgm:pt>
    <dgm:pt modelId="{D9A28A19-EB8A-4749-B9BF-E83BE0352817}" type="pres">
      <dgm:prSet presAssocID="{19282E36-42F4-46D4-80A4-754508AEDD56}" presName="textBox5e" presStyleLbl="revTx" presStyleIdx="4" presStyleCnt="5" custScaleY="44230" custLinFactNeighborX="-56977" custLinFactNeighborY="-845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064A562-E15F-4188-8C09-E4366B92B6B2}" type="presOf" srcId="{BF4FA777-D278-4275-9FE7-9C1293E280DF}" destId="{660CB4B9-7BB5-4A76-A992-39ADCC297DEC}" srcOrd="0" destOrd="0" presId="urn:microsoft.com/office/officeart/2005/8/layout/arrow2"/>
    <dgm:cxn modelId="{45C28163-ADA2-43F9-9AFE-67C468097F84}" type="presOf" srcId="{E1CD65A9-8C6D-433A-BF6A-88ADB1C818BC}" destId="{7E4C524D-7792-4806-A80A-66FB7CDFBC51}" srcOrd="0" destOrd="0" presId="urn:microsoft.com/office/officeart/2005/8/layout/arrow2"/>
    <dgm:cxn modelId="{EC738584-3FB5-459F-85B5-6ADD40A961FD}" srcId="{E1CD65A9-8C6D-433A-BF6A-88ADB1C818BC}" destId="{19282E36-42F4-46D4-80A4-754508AEDD56}" srcOrd="4" destOrd="0" parTransId="{6F13FCC9-46C4-4D2A-BB5C-0B7EE270FC6A}" sibTransId="{36153E40-79AC-4039-9BC4-39410D2D128F}"/>
    <dgm:cxn modelId="{7B26EC5F-CD58-466D-8C32-83FB01B98571}" type="presOf" srcId="{07B46FDB-B88C-40B4-9093-E2E7C8F9895F}" destId="{9C8C5F8E-779C-4367-B27F-B0AC1ED1EC74}" srcOrd="0" destOrd="0" presId="urn:microsoft.com/office/officeart/2005/8/layout/arrow2"/>
    <dgm:cxn modelId="{E8180417-16EB-48A5-93A4-167BB065EFDA}" srcId="{E1CD65A9-8C6D-433A-BF6A-88ADB1C818BC}" destId="{C9FD7EDE-7D8A-4851-B9DF-0A64F6448774}" srcOrd="1" destOrd="0" parTransId="{7B8AFFC0-FB98-4061-BE36-15B782A68D98}" sibTransId="{2DF32B4A-51ED-4095-8282-6BDB52E4A6F1}"/>
    <dgm:cxn modelId="{9F8CE939-D3DD-48FF-9453-8686065240DA}" srcId="{E1CD65A9-8C6D-433A-BF6A-88ADB1C818BC}" destId="{AC717858-039D-4488-8EE2-8E89A6933727}" srcOrd="3" destOrd="0" parTransId="{C99F97B4-D8CE-4C0D-88B5-7CC152AD4A3C}" sibTransId="{E82E2184-B95F-4385-AE04-4B14617EEBDF}"/>
    <dgm:cxn modelId="{70E3B0A3-4E3E-41D4-AA7F-FB6DAF253A92}" srcId="{E1CD65A9-8C6D-433A-BF6A-88ADB1C818BC}" destId="{BF4FA777-D278-4275-9FE7-9C1293E280DF}" srcOrd="0" destOrd="0" parTransId="{A79E1723-4491-409C-B43F-ECF820F27286}" sibTransId="{41E013A5-3C2D-40F3-9D93-4FC9174639F3}"/>
    <dgm:cxn modelId="{1A366D52-A667-48D5-A9AD-961FF9B04482}" srcId="{E1CD65A9-8C6D-433A-BF6A-88ADB1C818BC}" destId="{07B46FDB-B88C-40B4-9093-E2E7C8F9895F}" srcOrd="2" destOrd="0" parTransId="{FBB5850B-4834-459C-9EDD-9190E78EF857}" sibTransId="{F5D79576-668C-434C-AA8C-83F1AA20F026}"/>
    <dgm:cxn modelId="{308D386B-B3E8-4A83-92A5-2723F750AB0E}" type="presOf" srcId="{AC717858-039D-4488-8EE2-8E89A6933727}" destId="{4688AD2E-07F0-4F09-AFC7-67ED5BFC2F22}" srcOrd="0" destOrd="0" presId="urn:microsoft.com/office/officeart/2005/8/layout/arrow2"/>
    <dgm:cxn modelId="{9F91866D-EB7E-4651-939A-64CA505B9C3E}" type="presOf" srcId="{C9FD7EDE-7D8A-4851-B9DF-0A64F6448774}" destId="{722E39CB-F2FA-423E-9F94-F83359193257}" srcOrd="0" destOrd="0" presId="urn:microsoft.com/office/officeart/2005/8/layout/arrow2"/>
    <dgm:cxn modelId="{91C725E0-5BF1-4ADF-878F-D164E95ADF37}" type="presOf" srcId="{19282E36-42F4-46D4-80A4-754508AEDD56}" destId="{D9A28A19-EB8A-4749-B9BF-E83BE0352817}" srcOrd="0" destOrd="0" presId="urn:microsoft.com/office/officeart/2005/8/layout/arrow2"/>
    <dgm:cxn modelId="{2B9161ED-EC4B-43A6-9564-6B83427C59AE}" type="presParOf" srcId="{7E4C524D-7792-4806-A80A-66FB7CDFBC51}" destId="{31AAB764-DBB5-4015-8282-9E16E2B8CEF7}" srcOrd="0" destOrd="0" presId="urn:microsoft.com/office/officeart/2005/8/layout/arrow2"/>
    <dgm:cxn modelId="{8F4D08DE-2041-4F17-8E36-30CB4D464944}" type="presParOf" srcId="{7E4C524D-7792-4806-A80A-66FB7CDFBC51}" destId="{BA6B4B91-DDE9-4D78-84B3-593D2F52FD00}" srcOrd="1" destOrd="0" presId="urn:microsoft.com/office/officeart/2005/8/layout/arrow2"/>
    <dgm:cxn modelId="{08375E33-91D4-41A4-9B4A-61FD10CCF700}" type="presParOf" srcId="{BA6B4B91-DDE9-4D78-84B3-593D2F52FD00}" destId="{AE8B516A-4A64-4574-B867-83AB8C9C0DF9}" srcOrd="0" destOrd="0" presId="urn:microsoft.com/office/officeart/2005/8/layout/arrow2"/>
    <dgm:cxn modelId="{2F948D8A-A98B-4087-8082-A62C6DB7BD3C}" type="presParOf" srcId="{BA6B4B91-DDE9-4D78-84B3-593D2F52FD00}" destId="{660CB4B9-7BB5-4A76-A992-39ADCC297DEC}" srcOrd="1" destOrd="0" presId="urn:microsoft.com/office/officeart/2005/8/layout/arrow2"/>
    <dgm:cxn modelId="{A7EB5369-A02A-440E-AE0E-3B842BF6FBD4}" type="presParOf" srcId="{BA6B4B91-DDE9-4D78-84B3-593D2F52FD00}" destId="{90E3231D-4325-4A16-BAA5-37E76924650A}" srcOrd="2" destOrd="0" presId="urn:microsoft.com/office/officeart/2005/8/layout/arrow2"/>
    <dgm:cxn modelId="{90FC4BAC-25D1-4C43-BED5-0A8E7AA25733}" type="presParOf" srcId="{BA6B4B91-DDE9-4D78-84B3-593D2F52FD00}" destId="{722E39CB-F2FA-423E-9F94-F83359193257}" srcOrd="3" destOrd="0" presId="urn:microsoft.com/office/officeart/2005/8/layout/arrow2"/>
    <dgm:cxn modelId="{A76AA253-836C-45BE-924E-549E67A6D1F9}" type="presParOf" srcId="{BA6B4B91-DDE9-4D78-84B3-593D2F52FD00}" destId="{10F65626-BE06-43BB-8F53-A7D5D585F14E}" srcOrd="4" destOrd="0" presId="urn:microsoft.com/office/officeart/2005/8/layout/arrow2"/>
    <dgm:cxn modelId="{F2481915-DE82-4AF6-9F45-708A849D1FAF}" type="presParOf" srcId="{BA6B4B91-DDE9-4D78-84B3-593D2F52FD00}" destId="{9C8C5F8E-779C-4367-B27F-B0AC1ED1EC74}" srcOrd="5" destOrd="0" presId="urn:microsoft.com/office/officeart/2005/8/layout/arrow2"/>
    <dgm:cxn modelId="{1793650C-6439-4E9A-93AA-6A751AAEFC84}" type="presParOf" srcId="{BA6B4B91-DDE9-4D78-84B3-593D2F52FD00}" destId="{932ADB9E-C54C-4BB6-A61C-ABAE99F3B091}" srcOrd="6" destOrd="0" presId="urn:microsoft.com/office/officeart/2005/8/layout/arrow2"/>
    <dgm:cxn modelId="{6EA4E7ED-CBE5-4A36-AC58-31D293A18C72}" type="presParOf" srcId="{BA6B4B91-DDE9-4D78-84B3-593D2F52FD00}" destId="{4688AD2E-07F0-4F09-AFC7-67ED5BFC2F22}" srcOrd="7" destOrd="0" presId="urn:microsoft.com/office/officeart/2005/8/layout/arrow2"/>
    <dgm:cxn modelId="{DAF4603C-FE83-4CD3-B4DC-ECB7172EAE31}" type="presParOf" srcId="{BA6B4B91-DDE9-4D78-84B3-593D2F52FD00}" destId="{F06DCA1A-8118-419C-A588-52A3ABC6D669}" srcOrd="8" destOrd="0" presId="urn:microsoft.com/office/officeart/2005/8/layout/arrow2"/>
    <dgm:cxn modelId="{CFD1B966-D35D-4798-9817-C234CD222A32}" type="presParOf" srcId="{BA6B4B91-DDE9-4D78-84B3-593D2F52FD00}" destId="{D9A28A19-EB8A-4749-B9BF-E83BE035281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8F498F-6246-4AB6-94FF-A75B3499F358}" type="doc">
      <dgm:prSet loTypeId="urn:microsoft.com/office/officeart/2011/layout/ConvergingText" loCatId="process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2ACFBCEF-492A-4F43-AA66-3DB43337D702}">
      <dgm:prSet phldrT="[Text]"/>
      <dgm:spPr/>
      <dgm:t>
        <a:bodyPr/>
        <a:lstStyle/>
        <a:p>
          <a:r>
            <a:rPr lang="sl-SI" strike="noStrike" baseline="0" smtClean="0">
              <a:effectLst/>
              <a:latin typeface="Calibri" pitchFamily="34" charset="0"/>
            </a:rPr>
            <a:t>Potreba po intervenciji</a:t>
          </a:r>
          <a:endParaRPr lang="en-US" strike="noStrike" baseline="0">
            <a:effectLst/>
            <a:latin typeface="Calibri" pitchFamily="34" charset="0"/>
          </a:endParaRPr>
        </a:p>
      </dgm:t>
    </dgm:pt>
    <dgm:pt modelId="{BD6B74F1-271A-41DF-85E9-CA0C28903873}" type="parTrans" cxnId="{64F4B059-FC7D-4FF6-A8E1-F4BA849C2C47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5D454AAA-41A0-4499-AAD8-9EA250586A91}" type="sibTrans" cxnId="{64F4B059-FC7D-4FF6-A8E1-F4BA849C2C47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20A390B5-3DC8-4405-BDC3-272DF791B8C7}">
      <dgm:prSet custT="1"/>
      <dgm:spPr/>
      <dgm:t>
        <a:bodyPr/>
        <a:lstStyle/>
        <a:p>
          <a:r>
            <a:rPr lang="sl-SI" sz="1600" strike="noStrike" baseline="0" dirty="0" smtClean="0">
              <a:effectLst/>
              <a:latin typeface="Calibri" pitchFamily="34" charset="0"/>
            </a:rPr>
            <a:t>Spremembe počutja</a:t>
          </a:r>
          <a:endParaRPr lang="en-US" sz="1600" strike="noStrike" baseline="0" dirty="0">
            <a:effectLst/>
            <a:latin typeface="Calibri" pitchFamily="34" charset="0"/>
          </a:endParaRPr>
        </a:p>
      </dgm:t>
    </dgm:pt>
    <dgm:pt modelId="{24160834-F9AB-4678-BA8A-C5804799DD1C}" type="parTrans" cxnId="{CAF9B96F-C692-4C1B-8E3A-8D93D6319E9D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B04D89DF-6AB3-4BDC-B456-BE365F321169}" type="sibTrans" cxnId="{CAF9B96F-C692-4C1B-8E3A-8D93D6319E9D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4220AC37-ADEA-467D-9A4E-010B58BE1C90}">
      <dgm:prSet custT="1"/>
      <dgm:spPr/>
      <dgm:t>
        <a:bodyPr/>
        <a:lstStyle/>
        <a:p>
          <a:r>
            <a:rPr lang="sl-SI" sz="1600" strike="noStrike" baseline="0" dirty="0" smtClean="0">
              <a:effectLst/>
              <a:latin typeface="Calibri" pitchFamily="34" charset="0"/>
            </a:rPr>
            <a:t>Spremembe vedenja (cinizem, aroganca, umik, apatija)</a:t>
          </a:r>
          <a:endParaRPr lang="en-US" sz="1600" strike="noStrike" baseline="0" dirty="0">
            <a:effectLst/>
            <a:latin typeface="Calibri" pitchFamily="34" charset="0"/>
          </a:endParaRPr>
        </a:p>
      </dgm:t>
    </dgm:pt>
    <dgm:pt modelId="{50A7DDAB-A28F-49F1-8B72-F21A520B0194}" type="parTrans" cxnId="{F4B1CDB3-40CC-40E2-A01F-A42558A58140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CC49F36F-4F2D-4BEC-9265-17BF7F9C0EF4}" type="sibTrans" cxnId="{F4B1CDB3-40CC-40E2-A01F-A42558A58140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5EB4882C-DE8C-442E-BD2B-FD3AFFB07F6A}">
      <dgm:prSet custT="1"/>
      <dgm:spPr/>
      <dgm:t>
        <a:bodyPr/>
        <a:lstStyle/>
        <a:p>
          <a:r>
            <a:rPr lang="sl-SI" sz="1600" strike="noStrike" baseline="0" dirty="0" smtClean="0">
              <a:effectLst/>
              <a:latin typeface="Calibri" pitchFamily="34" charset="0"/>
            </a:rPr>
            <a:t>Psihosomatska obolenja (ščitnica, rakava obolenja, glavoboli, bolečine v mišicah)</a:t>
          </a:r>
          <a:endParaRPr lang="en-US" sz="1600" strike="noStrike" baseline="0" dirty="0">
            <a:effectLst/>
            <a:latin typeface="Calibri" pitchFamily="34" charset="0"/>
          </a:endParaRPr>
        </a:p>
      </dgm:t>
    </dgm:pt>
    <dgm:pt modelId="{271AA4A1-1942-488D-B2AD-4C73546E1666}" type="parTrans" cxnId="{28B1EE65-2122-49D6-AB02-A6747E7F3FD0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0DF24403-B564-48A4-B388-82BD7C609926}" type="sibTrans" cxnId="{28B1EE65-2122-49D6-AB02-A6747E7F3FD0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BE31A232-1A56-4194-BBA0-053D555B69E3}">
      <dgm:prSet custT="1"/>
      <dgm:spPr/>
      <dgm:t>
        <a:bodyPr/>
        <a:lstStyle/>
        <a:p>
          <a:r>
            <a:rPr lang="sl-SI" sz="1600" strike="noStrike" baseline="0" smtClean="0">
              <a:effectLst/>
              <a:latin typeface="Calibri" pitchFamily="34" charset="0"/>
            </a:rPr>
            <a:t>Izgorelost (žalost, nemoč, izčrpanost)</a:t>
          </a:r>
          <a:endParaRPr lang="en-US" sz="1600" strike="noStrike" baseline="0">
            <a:effectLst/>
            <a:latin typeface="Calibri" pitchFamily="34" charset="0"/>
          </a:endParaRPr>
        </a:p>
      </dgm:t>
    </dgm:pt>
    <dgm:pt modelId="{3AF45FC6-C404-4D38-92EC-425393B94FC4}" type="parTrans" cxnId="{0E3CD310-65F6-4EA8-A320-C5F3BCD721B9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9C1B47FF-667F-4E2F-90FA-FC5B630BA527}" type="sibTrans" cxnId="{0E3CD310-65F6-4EA8-A320-C5F3BCD721B9}">
      <dgm:prSet/>
      <dgm:spPr/>
      <dgm:t>
        <a:bodyPr/>
        <a:lstStyle/>
        <a:p>
          <a:endParaRPr lang="en-US" strike="noStrike" baseline="0">
            <a:effectLst/>
            <a:latin typeface="Calibri" pitchFamily="34" charset="0"/>
          </a:endParaRPr>
        </a:p>
      </dgm:t>
    </dgm:pt>
    <dgm:pt modelId="{8C520221-3A73-41D5-A846-F6E88F3B3325}" type="pres">
      <dgm:prSet presAssocID="{328F498F-6246-4AB6-94FF-A75B3499F358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E75557-F144-416A-B140-FE3EAEE91493}" type="pres">
      <dgm:prSet presAssocID="{2ACFBCEF-492A-4F43-AA66-3DB43337D702}" presName="composite" presStyleCnt="0"/>
      <dgm:spPr/>
      <dgm:t>
        <a:bodyPr/>
        <a:lstStyle/>
        <a:p>
          <a:endParaRPr lang="en-US"/>
        </a:p>
      </dgm:t>
    </dgm:pt>
    <dgm:pt modelId="{F14E1BF9-6D3A-48B1-A388-8E28E6C6C79B}" type="pres">
      <dgm:prSet presAssocID="{2ACFBCEF-492A-4F43-AA66-3DB43337D702}" presName="ParentAccent1" presStyleLbl="alignNode1" presStyleIdx="0" presStyleCnt="42"/>
      <dgm:spPr/>
      <dgm:t>
        <a:bodyPr/>
        <a:lstStyle/>
        <a:p>
          <a:endParaRPr lang="en-US"/>
        </a:p>
      </dgm:t>
    </dgm:pt>
    <dgm:pt modelId="{9FB24ADF-18F5-4EB7-9024-B2045B629781}" type="pres">
      <dgm:prSet presAssocID="{2ACFBCEF-492A-4F43-AA66-3DB43337D702}" presName="ParentAccent2" presStyleLbl="alignNode1" presStyleIdx="1" presStyleCnt="42"/>
      <dgm:spPr/>
      <dgm:t>
        <a:bodyPr/>
        <a:lstStyle/>
        <a:p>
          <a:endParaRPr lang="en-US"/>
        </a:p>
      </dgm:t>
    </dgm:pt>
    <dgm:pt modelId="{2D0C04E4-E873-4ADE-B9D2-41EBEC4AADEF}" type="pres">
      <dgm:prSet presAssocID="{2ACFBCEF-492A-4F43-AA66-3DB43337D702}" presName="ParentAccent3" presStyleLbl="alignNode1" presStyleIdx="2" presStyleCnt="42"/>
      <dgm:spPr/>
      <dgm:t>
        <a:bodyPr/>
        <a:lstStyle/>
        <a:p>
          <a:endParaRPr lang="en-US"/>
        </a:p>
      </dgm:t>
    </dgm:pt>
    <dgm:pt modelId="{08C110BC-8AC1-4CF3-AD8A-CA000D84B246}" type="pres">
      <dgm:prSet presAssocID="{2ACFBCEF-492A-4F43-AA66-3DB43337D702}" presName="ParentAccent4" presStyleLbl="alignNode1" presStyleIdx="3" presStyleCnt="42"/>
      <dgm:spPr/>
      <dgm:t>
        <a:bodyPr/>
        <a:lstStyle/>
        <a:p>
          <a:endParaRPr lang="en-US"/>
        </a:p>
      </dgm:t>
    </dgm:pt>
    <dgm:pt modelId="{D81A6E18-B45B-4C5A-B91C-C49833708A4A}" type="pres">
      <dgm:prSet presAssocID="{2ACFBCEF-492A-4F43-AA66-3DB43337D702}" presName="ParentAccent5" presStyleLbl="alignNode1" presStyleIdx="4" presStyleCnt="42"/>
      <dgm:spPr/>
      <dgm:t>
        <a:bodyPr/>
        <a:lstStyle/>
        <a:p>
          <a:endParaRPr lang="en-US"/>
        </a:p>
      </dgm:t>
    </dgm:pt>
    <dgm:pt modelId="{E6682656-0AE8-4799-9FBE-30EC78C9AA3D}" type="pres">
      <dgm:prSet presAssocID="{2ACFBCEF-492A-4F43-AA66-3DB43337D702}" presName="ParentAccent6" presStyleLbl="alignNode1" presStyleIdx="5" presStyleCnt="42" custLinFactNeighborX="31854"/>
      <dgm:spPr/>
      <dgm:t>
        <a:bodyPr/>
        <a:lstStyle/>
        <a:p>
          <a:endParaRPr lang="en-US"/>
        </a:p>
      </dgm:t>
    </dgm:pt>
    <dgm:pt modelId="{18402D10-7C29-4EE3-BA44-9C5330684557}" type="pres">
      <dgm:prSet presAssocID="{2ACFBCEF-492A-4F43-AA66-3DB43337D702}" presName="ParentAccent7" presStyleLbl="alignNode1" presStyleIdx="6" presStyleCnt="42"/>
      <dgm:spPr/>
      <dgm:t>
        <a:bodyPr/>
        <a:lstStyle/>
        <a:p>
          <a:endParaRPr lang="en-US"/>
        </a:p>
      </dgm:t>
    </dgm:pt>
    <dgm:pt modelId="{4BB3951F-D1B2-4CB9-9903-7F89863A8DA7}" type="pres">
      <dgm:prSet presAssocID="{2ACFBCEF-492A-4F43-AA66-3DB43337D702}" presName="ParentAccent8" presStyleLbl="alignNode1" presStyleIdx="7" presStyleCnt="42"/>
      <dgm:spPr/>
      <dgm:t>
        <a:bodyPr/>
        <a:lstStyle/>
        <a:p>
          <a:endParaRPr lang="en-US"/>
        </a:p>
      </dgm:t>
    </dgm:pt>
    <dgm:pt modelId="{4FE62591-5A3E-4EB0-99D9-BF6A1E5BE6E1}" type="pres">
      <dgm:prSet presAssocID="{2ACFBCEF-492A-4F43-AA66-3DB43337D702}" presName="ParentAccent9" presStyleLbl="alignNode1" presStyleIdx="8" presStyleCnt="42"/>
      <dgm:spPr/>
      <dgm:t>
        <a:bodyPr/>
        <a:lstStyle/>
        <a:p>
          <a:endParaRPr lang="en-US"/>
        </a:p>
      </dgm:t>
    </dgm:pt>
    <dgm:pt modelId="{B7A00A53-B840-427A-AF73-1C0C8D535D4B}" type="pres">
      <dgm:prSet presAssocID="{2ACFBCEF-492A-4F43-AA66-3DB43337D702}" presName="ParentAccent10" presStyleLbl="alignNode1" presStyleIdx="9" presStyleCnt="42"/>
      <dgm:spPr/>
      <dgm:t>
        <a:bodyPr/>
        <a:lstStyle/>
        <a:p>
          <a:endParaRPr lang="en-US"/>
        </a:p>
      </dgm:t>
    </dgm:pt>
    <dgm:pt modelId="{BC106C75-3312-42E9-A07F-3B29F0B2D869}" type="pres">
      <dgm:prSet presAssocID="{2ACFBCEF-492A-4F43-AA66-3DB43337D702}" presName="Parent" presStyleLbl="alignNode1" presStyleIdx="10" presStyleCnt="42" custScaleX="98043" custLinFactNeighborX="1533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7C714-15EC-4E66-B07A-C05EC0BAD642}" type="pres">
      <dgm:prSet presAssocID="{20A390B5-3DC8-4405-BDC3-272DF791B8C7}" presName="Child1Accent1" presStyleLbl="alignNode1" presStyleIdx="11" presStyleCnt="42"/>
      <dgm:spPr/>
      <dgm:t>
        <a:bodyPr/>
        <a:lstStyle/>
        <a:p>
          <a:endParaRPr lang="en-US"/>
        </a:p>
      </dgm:t>
    </dgm:pt>
    <dgm:pt modelId="{DCD6FF26-8046-4E39-BC6A-E32F670D301A}" type="pres">
      <dgm:prSet presAssocID="{20A390B5-3DC8-4405-BDC3-272DF791B8C7}" presName="Child1Accent2" presStyleLbl="alignNode1" presStyleIdx="12" presStyleCnt="42"/>
      <dgm:spPr/>
      <dgm:t>
        <a:bodyPr/>
        <a:lstStyle/>
        <a:p>
          <a:endParaRPr lang="en-US"/>
        </a:p>
      </dgm:t>
    </dgm:pt>
    <dgm:pt modelId="{3C72D700-E95B-4858-ADDA-4B38BEEAB763}" type="pres">
      <dgm:prSet presAssocID="{20A390B5-3DC8-4405-BDC3-272DF791B8C7}" presName="Child1Accent3" presStyleLbl="alignNode1" presStyleIdx="13" presStyleCnt="42"/>
      <dgm:spPr/>
      <dgm:t>
        <a:bodyPr/>
        <a:lstStyle/>
        <a:p>
          <a:endParaRPr lang="en-US"/>
        </a:p>
      </dgm:t>
    </dgm:pt>
    <dgm:pt modelId="{DA2F9E8A-7123-4CC4-8BC8-E9640AA9B337}" type="pres">
      <dgm:prSet presAssocID="{20A390B5-3DC8-4405-BDC3-272DF791B8C7}" presName="Child1Accent4" presStyleLbl="alignNode1" presStyleIdx="14" presStyleCnt="42"/>
      <dgm:spPr/>
      <dgm:t>
        <a:bodyPr/>
        <a:lstStyle/>
        <a:p>
          <a:endParaRPr lang="en-US"/>
        </a:p>
      </dgm:t>
    </dgm:pt>
    <dgm:pt modelId="{F2D5C7F8-6AD0-4FCC-99EF-FC93A8B660E7}" type="pres">
      <dgm:prSet presAssocID="{20A390B5-3DC8-4405-BDC3-272DF791B8C7}" presName="Child1Accent5" presStyleLbl="alignNode1" presStyleIdx="15" presStyleCnt="42"/>
      <dgm:spPr/>
      <dgm:t>
        <a:bodyPr/>
        <a:lstStyle/>
        <a:p>
          <a:endParaRPr lang="en-US"/>
        </a:p>
      </dgm:t>
    </dgm:pt>
    <dgm:pt modelId="{579C07EB-DC9A-4F91-94D6-8AAFEDAFD40B}" type="pres">
      <dgm:prSet presAssocID="{20A390B5-3DC8-4405-BDC3-272DF791B8C7}" presName="Child1Accent6" presStyleLbl="alignNode1" presStyleIdx="16" presStyleCnt="42"/>
      <dgm:spPr/>
      <dgm:t>
        <a:bodyPr/>
        <a:lstStyle/>
        <a:p>
          <a:endParaRPr lang="en-US"/>
        </a:p>
      </dgm:t>
    </dgm:pt>
    <dgm:pt modelId="{92499744-34C1-4DDF-B45E-C5EE8034E9E8}" type="pres">
      <dgm:prSet presAssocID="{20A390B5-3DC8-4405-BDC3-272DF791B8C7}" presName="Child1Accent7" presStyleLbl="alignNode1" presStyleIdx="17" presStyleCnt="42"/>
      <dgm:spPr/>
      <dgm:t>
        <a:bodyPr/>
        <a:lstStyle/>
        <a:p>
          <a:endParaRPr lang="en-US"/>
        </a:p>
      </dgm:t>
    </dgm:pt>
    <dgm:pt modelId="{E28521E4-64BC-4533-A274-AF2D81A09376}" type="pres">
      <dgm:prSet presAssocID="{20A390B5-3DC8-4405-BDC3-272DF791B8C7}" presName="Child1Accent8" presStyleLbl="alignNode1" presStyleIdx="18" presStyleCnt="42"/>
      <dgm:spPr/>
      <dgm:t>
        <a:bodyPr/>
        <a:lstStyle/>
        <a:p>
          <a:endParaRPr lang="en-US"/>
        </a:p>
      </dgm:t>
    </dgm:pt>
    <dgm:pt modelId="{4A5F4F69-C1DE-4ED5-BDEA-4B0F13C93253}" type="pres">
      <dgm:prSet presAssocID="{20A390B5-3DC8-4405-BDC3-272DF791B8C7}" presName="Child1Accent9" presStyleLbl="alignNode1" presStyleIdx="19" presStyleCnt="42"/>
      <dgm:spPr/>
      <dgm:t>
        <a:bodyPr/>
        <a:lstStyle/>
        <a:p>
          <a:endParaRPr lang="en-US"/>
        </a:p>
      </dgm:t>
    </dgm:pt>
    <dgm:pt modelId="{D385838A-8EF6-4618-A1CD-07C3EDB9A2E2}" type="pres">
      <dgm:prSet presAssocID="{20A390B5-3DC8-4405-BDC3-272DF791B8C7}" presName="Child1" presStyleLbl="revTx" presStyleIdx="0" presStyleCnt="4" custScaleX="199508" custLinFactNeighborX="-179" custLinFactNeighborY="-2019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58E54-EA41-4F0D-ADFF-2693AD85BFA8}" type="pres">
      <dgm:prSet presAssocID="{4220AC37-ADEA-467D-9A4E-010B58BE1C90}" presName="Child2Accent1" presStyleLbl="alignNode1" presStyleIdx="20" presStyleCnt="42"/>
      <dgm:spPr/>
      <dgm:t>
        <a:bodyPr/>
        <a:lstStyle/>
        <a:p>
          <a:endParaRPr lang="en-US"/>
        </a:p>
      </dgm:t>
    </dgm:pt>
    <dgm:pt modelId="{983DA765-857E-4698-92D7-F9FF559A5FFE}" type="pres">
      <dgm:prSet presAssocID="{4220AC37-ADEA-467D-9A4E-010B58BE1C90}" presName="Child2Accent2" presStyleLbl="alignNode1" presStyleIdx="21" presStyleCnt="42"/>
      <dgm:spPr/>
      <dgm:t>
        <a:bodyPr/>
        <a:lstStyle/>
        <a:p>
          <a:endParaRPr lang="en-US"/>
        </a:p>
      </dgm:t>
    </dgm:pt>
    <dgm:pt modelId="{51E81070-60A7-4155-8EE7-CC2FA03106DB}" type="pres">
      <dgm:prSet presAssocID="{4220AC37-ADEA-467D-9A4E-010B58BE1C90}" presName="Child2Accent3" presStyleLbl="alignNode1" presStyleIdx="22" presStyleCnt="42"/>
      <dgm:spPr/>
      <dgm:t>
        <a:bodyPr/>
        <a:lstStyle/>
        <a:p>
          <a:endParaRPr lang="en-US"/>
        </a:p>
      </dgm:t>
    </dgm:pt>
    <dgm:pt modelId="{C1BC3969-14F5-480F-990C-250D7074E660}" type="pres">
      <dgm:prSet presAssocID="{4220AC37-ADEA-467D-9A4E-010B58BE1C90}" presName="Child2Accent4" presStyleLbl="alignNode1" presStyleIdx="23" presStyleCnt="42"/>
      <dgm:spPr/>
      <dgm:t>
        <a:bodyPr/>
        <a:lstStyle/>
        <a:p>
          <a:endParaRPr lang="en-US"/>
        </a:p>
      </dgm:t>
    </dgm:pt>
    <dgm:pt modelId="{F71DBB3C-33C2-47A7-B634-242F55118617}" type="pres">
      <dgm:prSet presAssocID="{4220AC37-ADEA-467D-9A4E-010B58BE1C90}" presName="Child2Accent5" presStyleLbl="alignNode1" presStyleIdx="24" presStyleCnt="42"/>
      <dgm:spPr/>
      <dgm:t>
        <a:bodyPr/>
        <a:lstStyle/>
        <a:p>
          <a:endParaRPr lang="en-US"/>
        </a:p>
      </dgm:t>
    </dgm:pt>
    <dgm:pt modelId="{947D655F-64CD-4E85-989E-45BA1B884B33}" type="pres">
      <dgm:prSet presAssocID="{4220AC37-ADEA-467D-9A4E-010B58BE1C90}" presName="Child2Accent6" presStyleLbl="alignNode1" presStyleIdx="25" presStyleCnt="42"/>
      <dgm:spPr/>
      <dgm:t>
        <a:bodyPr/>
        <a:lstStyle/>
        <a:p>
          <a:endParaRPr lang="en-US"/>
        </a:p>
      </dgm:t>
    </dgm:pt>
    <dgm:pt modelId="{C2B15A2C-5FBB-4DE6-9793-EA7468128BAE}" type="pres">
      <dgm:prSet presAssocID="{4220AC37-ADEA-467D-9A4E-010B58BE1C90}" presName="Child2Accent7" presStyleLbl="alignNode1" presStyleIdx="26" presStyleCnt="42"/>
      <dgm:spPr/>
      <dgm:t>
        <a:bodyPr/>
        <a:lstStyle/>
        <a:p>
          <a:endParaRPr lang="en-US"/>
        </a:p>
      </dgm:t>
    </dgm:pt>
    <dgm:pt modelId="{C4E44B49-4823-4FD8-97BD-AF1F3893E58B}" type="pres">
      <dgm:prSet presAssocID="{4220AC37-ADEA-467D-9A4E-010B58BE1C90}" presName="Child2" presStyleLbl="revTx" presStyleIdx="1" presStyleCnt="4" custScaleX="199507" custLinFactNeighborX="-1184" custLinFactNeighborY="-2019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211E-FE8E-4BFA-88A8-8AF7B0440200}" type="pres">
      <dgm:prSet presAssocID="{5EB4882C-DE8C-442E-BD2B-FD3AFFB07F6A}" presName="Child3Accent1" presStyleLbl="alignNode1" presStyleIdx="27" presStyleCnt="42" custLinFactNeighborX="27557" custLinFactNeighborY="38103"/>
      <dgm:spPr/>
      <dgm:t>
        <a:bodyPr/>
        <a:lstStyle/>
        <a:p>
          <a:endParaRPr lang="en-US"/>
        </a:p>
      </dgm:t>
    </dgm:pt>
    <dgm:pt modelId="{F39D4367-7D65-4DE6-8D16-740B13FDD6D0}" type="pres">
      <dgm:prSet presAssocID="{5EB4882C-DE8C-442E-BD2B-FD3AFFB07F6A}" presName="Child3Accent2" presStyleLbl="alignNode1" presStyleIdx="28" presStyleCnt="42"/>
      <dgm:spPr/>
      <dgm:t>
        <a:bodyPr/>
        <a:lstStyle/>
        <a:p>
          <a:endParaRPr lang="en-US"/>
        </a:p>
      </dgm:t>
    </dgm:pt>
    <dgm:pt modelId="{C8848A4F-DBC5-49BF-AA04-94FA29ADEC2D}" type="pres">
      <dgm:prSet presAssocID="{5EB4882C-DE8C-442E-BD2B-FD3AFFB07F6A}" presName="Child3Accent3" presStyleLbl="alignNode1" presStyleIdx="29" presStyleCnt="42"/>
      <dgm:spPr/>
      <dgm:t>
        <a:bodyPr/>
        <a:lstStyle/>
        <a:p>
          <a:endParaRPr lang="en-US"/>
        </a:p>
      </dgm:t>
    </dgm:pt>
    <dgm:pt modelId="{DF5ACF25-1641-476C-9C03-598A36FF0EFF}" type="pres">
      <dgm:prSet presAssocID="{5EB4882C-DE8C-442E-BD2B-FD3AFFB07F6A}" presName="Child3Accent4" presStyleLbl="alignNode1" presStyleIdx="30" presStyleCnt="42"/>
      <dgm:spPr/>
      <dgm:t>
        <a:bodyPr/>
        <a:lstStyle/>
        <a:p>
          <a:endParaRPr lang="en-US"/>
        </a:p>
      </dgm:t>
    </dgm:pt>
    <dgm:pt modelId="{101F12C8-AE64-49CA-B8B5-4343D0FE514A}" type="pres">
      <dgm:prSet presAssocID="{5EB4882C-DE8C-442E-BD2B-FD3AFFB07F6A}" presName="Child3Accent5" presStyleLbl="alignNode1" presStyleIdx="31" presStyleCnt="42"/>
      <dgm:spPr/>
      <dgm:t>
        <a:bodyPr/>
        <a:lstStyle/>
        <a:p>
          <a:endParaRPr lang="en-US"/>
        </a:p>
      </dgm:t>
    </dgm:pt>
    <dgm:pt modelId="{3B3177F6-1DA7-4B42-BE19-79039A56F0E9}" type="pres">
      <dgm:prSet presAssocID="{5EB4882C-DE8C-442E-BD2B-FD3AFFB07F6A}" presName="Child3Accent6" presStyleLbl="alignNode1" presStyleIdx="32" presStyleCnt="42"/>
      <dgm:spPr/>
      <dgm:t>
        <a:bodyPr/>
        <a:lstStyle/>
        <a:p>
          <a:endParaRPr lang="en-US"/>
        </a:p>
      </dgm:t>
    </dgm:pt>
    <dgm:pt modelId="{300C87DD-3FA2-411D-974B-A406AF86A7BC}" type="pres">
      <dgm:prSet presAssocID="{5EB4882C-DE8C-442E-BD2B-FD3AFFB07F6A}" presName="Child3Accent7" presStyleLbl="alignNode1" presStyleIdx="33" presStyleCnt="42"/>
      <dgm:spPr/>
      <dgm:t>
        <a:bodyPr/>
        <a:lstStyle/>
        <a:p>
          <a:endParaRPr lang="en-US"/>
        </a:p>
      </dgm:t>
    </dgm:pt>
    <dgm:pt modelId="{5F78A3F5-10C1-4B2A-ACFC-53B6777F93F9}" type="pres">
      <dgm:prSet presAssocID="{5EB4882C-DE8C-442E-BD2B-FD3AFFB07F6A}" presName="Child3" presStyleLbl="revTx" presStyleIdx="2" presStyleCnt="4" custScaleX="199507" custLinFactNeighborX="-1184" custLinFactNeighborY="-2019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A6232-246D-4BD8-85E0-E5B00D5E95F9}" type="pres">
      <dgm:prSet presAssocID="{BE31A232-1A56-4194-BBA0-053D555B69E3}" presName="Child4Accent1" presStyleLbl="alignNode1" presStyleIdx="34" presStyleCnt="42"/>
      <dgm:spPr/>
      <dgm:t>
        <a:bodyPr/>
        <a:lstStyle/>
        <a:p>
          <a:endParaRPr lang="en-US"/>
        </a:p>
      </dgm:t>
    </dgm:pt>
    <dgm:pt modelId="{3036E27D-052F-42A9-ADD3-98B5F8F7DDEA}" type="pres">
      <dgm:prSet presAssocID="{BE31A232-1A56-4194-BBA0-053D555B69E3}" presName="Child4Accent2" presStyleLbl="alignNode1" presStyleIdx="35" presStyleCnt="42"/>
      <dgm:spPr/>
      <dgm:t>
        <a:bodyPr/>
        <a:lstStyle/>
        <a:p>
          <a:endParaRPr lang="en-US"/>
        </a:p>
      </dgm:t>
    </dgm:pt>
    <dgm:pt modelId="{2FA4682E-E19E-4D02-9F08-A44248346154}" type="pres">
      <dgm:prSet presAssocID="{BE31A232-1A56-4194-BBA0-053D555B69E3}" presName="Child4Accent3" presStyleLbl="alignNode1" presStyleIdx="36" presStyleCnt="42"/>
      <dgm:spPr/>
      <dgm:t>
        <a:bodyPr/>
        <a:lstStyle/>
        <a:p>
          <a:endParaRPr lang="en-US"/>
        </a:p>
      </dgm:t>
    </dgm:pt>
    <dgm:pt modelId="{CB732593-6081-4588-BF2B-FCB4D21E3DF6}" type="pres">
      <dgm:prSet presAssocID="{BE31A232-1A56-4194-BBA0-053D555B69E3}" presName="Child4Accent4" presStyleLbl="alignNode1" presStyleIdx="37" presStyleCnt="42"/>
      <dgm:spPr/>
      <dgm:t>
        <a:bodyPr/>
        <a:lstStyle/>
        <a:p>
          <a:endParaRPr lang="en-US"/>
        </a:p>
      </dgm:t>
    </dgm:pt>
    <dgm:pt modelId="{CFED153E-DEEA-4477-926C-F8E7C0866F07}" type="pres">
      <dgm:prSet presAssocID="{BE31A232-1A56-4194-BBA0-053D555B69E3}" presName="Child4Accent5" presStyleLbl="alignNode1" presStyleIdx="38" presStyleCnt="42"/>
      <dgm:spPr/>
      <dgm:t>
        <a:bodyPr/>
        <a:lstStyle/>
        <a:p>
          <a:endParaRPr lang="en-US"/>
        </a:p>
      </dgm:t>
    </dgm:pt>
    <dgm:pt modelId="{07164B24-6153-4F12-836C-A8DCC0B460CF}" type="pres">
      <dgm:prSet presAssocID="{BE31A232-1A56-4194-BBA0-053D555B69E3}" presName="Child4Accent6" presStyleLbl="alignNode1" presStyleIdx="39" presStyleCnt="42"/>
      <dgm:spPr/>
      <dgm:t>
        <a:bodyPr/>
        <a:lstStyle/>
        <a:p>
          <a:endParaRPr lang="en-US"/>
        </a:p>
      </dgm:t>
    </dgm:pt>
    <dgm:pt modelId="{96B3C8F7-F1C6-481C-88C0-6423EF43115C}" type="pres">
      <dgm:prSet presAssocID="{BE31A232-1A56-4194-BBA0-053D555B69E3}" presName="Child4Accent7" presStyleLbl="alignNode1" presStyleIdx="40" presStyleCnt="42"/>
      <dgm:spPr/>
      <dgm:t>
        <a:bodyPr/>
        <a:lstStyle/>
        <a:p>
          <a:endParaRPr lang="en-US"/>
        </a:p>
      </dgm:t>
    </dgm:pt>
    <dgm:pt modelId="{EE9FB5D8-0ABC-4AD1-8254-E6F4A5C1648C}" type="pres">
      <dgm:prSet presAssocID="{BE31A232-1A56-4194-BBA0-053D555B69E3}" presName="Child4Accent8" presStyleLbl="alignNode1" presStyleIdx="41" presStyleCnt="42"/>
      <dgm:spPr/>
      <dgm:t>
        <a:bodyPr/>
        <a:lstStyle/>
        <a:p>
          <a:endParaRPr lang="en-US"/>
        </a:p>
      </dgm:t>
    </dgm:pt>
    <dgm:pt modelId="{88157E52-99F3-4A53-AFE9-742EB8051E0B}" type="pres">
      <dgm:prSet presAssocID="{BE31A232-1A56-4194-BBA0-053D555B69E3}" presName="Child4" presStyleLbl="revTx" presStyleIdx="3" presStyleCnt="4" custScaleX="199508" custLinFactNeighborX="-179" custLinFactNeighborY="-2019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7F096-19F1-4C5E-AF47-74AB794DA950}" type="presOf" srcId="{2ACFBCEF-492A-4F43-AA66-3DB43337D702}" destId="{BC106C75-3312-42E9-A07F-3B29F0B2D869}" srcOrd="0" destOrd="0" presId="urn:microsoft.com/office/officeart/2011/layout/ConvergingText"/>
    <dgm:cxn modelId="{7D75EB03-D9F0-41BC-807F-689A5732FCFD}" type="presOf" srcId="{5EB4882C-DE8C-442E-BD2B-FD3AFFB07F6A}" destId="{5F78A3F5-10C1-4B2A-ACFC-53B6777F93F9}" srcOrd="0" destOrd="0" presId="urn:microsoft.com/office/officeart/2011/layout/ConvergingText"/>
    <dgm:cxn modelId="{28B1EE65-2122-49D6-AB02-A6747E7F3FD0}" srcId="{2ACFBCEF-492A-4F43-AA66-3DB43337D702}" destId="{5EB4882C-DE8C-442E-BD2B-FD3AFFB07F6A}" srcOrd="2" destOrd="0" parTransId="{271AA4A1-1942-488D-B2AD-4C73546E1666}" sibTransId="{0DF24403-B564-48A4-B388-82BD7C609926}"/>
    <dgm:cxn modelId="{0CC685D6-01AA-431F-A7BE-94186F0B8C94}" type="presOf" srcId="{4220AC37-ADEA-467D-9A4E-010B58BE1C90}" destId="{C4E44B49-4823-4FD8-97BD-AF1F3893E58B}" srcOrd="0" destOrd="0" presId="urn:microsoft.com/office/officeart/2011/layout/ConvergingText"/>
    <dgm:cxn modelId="{F4B1CDB3-40CC-40E2-A01F-A42558A58140}" srcId="{2ACFBCEF-492A-4F43-AA66-3DB43337D702}" destId="{4220AC37-ADEA-467D-9A4E-010B58BE1C90}" srcOrd="1" destOrd="0" parTransId="{50A7DDAB-A28F-49F1-8B72-F21A520B0194}" sibTransId="{CC49F36F-4F2D-4BEC-9265-17BF7F9C0EF4}"/>
    <dgm:cxn modelId="{5B879299-BE6C-485A-BD0A-BFF56CF4C42F}" type="presOf" srcId="{328F498F-6246-4AB6-94FF-A75B3499F358}" destId="{8C520221-3A73-41D5-A846-F6E88F3B3325}" srcOrd="0" destOrd="0" presId="urn:microsoft.com/office/officeart/2011/layout/ConvergingText"/>
    <dgm:cxn modelId="{CAF9B96F-C692-4C1B-8E3A-8D93D6319E9D}" srcId="{2ACFBCEF-492A-4F43-AA66-3DB43337D702}" destId="{20A390B5-3DC8-4405-BDC3-272DF791B8C7}" srcOrd="0" destOrd="0" parTransId="{24160834-F9AB-4678-BA8A-C5804799DD1C}" sibTransId="{B04D89DF-6AB3-4BDC-B456-BE365F321169}"/>
    <dgm:cxn modelId="{64F4B059-FC7D-4FF6-A8E1-F4BA849C2C47}" srcId="{328F498F-6246-4AB6-94FF-A75B3499F358}" destId="{2ACFBCEF-492A-4F43-AA66-3DB43337D702}" srcOrd="0" destOrd="0" parTransId="{BD6B74F1-271A-41DF-85E9-CA0C28903873}" sibTransId="{5D454AAA-41A0-4499-AAD8-9EA250586A91}"/>
    <dgm:cxn modelId="{4425E99A-6863-42A2-979E-9EA3027C091A}" type="presOf" srcId="{BE31A232-1A56-4194-BBA0-053D555B69E3}" destId="{88157E52-99F3-4A53-AFE9-742EB8051E0B}" srcOrd="0" destOrd="0" presId="urn:microsoft.com/office/officeart/2011/layout/ConvergingText"/>
    <dgm:cxn modelId="{0E3CD310-65F6-4EA8-A320-C5F3BCD721B9}" srcId="{2ACFBCEF-492A-4F43-AA66-3DB43337D702}" destId="{BE31A232-1A56-4194-BBA0-053D555B69E3}" srcOrd="3" destOrd="0" parTransId="{3AF45FC6-C404-4D38-92EC-425393B94FC4}" sibTransId="{9C1B47FF-667F-4E2F-90FA-FC5B630BA527}"/>
    <dgm:cxn modelId="{8392469D-9848-4537-94B7-6BAE06186199}" type="presOf" srcId="{20A390B5-3DC8-4405-BDC3-272DF791B8C7}" destId="{D385838A-8EF6-4618-A1CD-07C3EDB9A2E2}" srcOrd="0" destOrd="0" presId="urn:microsoft.com/office/officeart/2011/layout/ConvergingText"/>
    <dgm:cxn modelId="{3DF9BA98-7535-49EF-AB2C-DD57FE0ADCBA}" type="presParOf" srcId="{8C520221-3A73-41D5-A846-F6E88F3B3325}" destId="{86E75557-F144-416A-B140-FE3EAEE91493}" srcOrd="0" destOrd="0" presId="urn:microsoft.com/office/officeart/2011/layout/ConvergingText"/>
    <dgm:cxn modelId="{C2AFF6FE-80EF-4664-AFC7-AE279B9F24DB}" type="presParOf" srcId="{86E75557-F144-416A-B140-FE3EAEE91493}" destId="{F14E1BF9-6D3A-48B1-A388-8E28E6C6C79B}" srcOrd="0" destOrd="0" presId="urn:microsoft.com/office/officeart/2011/layout/ConvergingText"/>
    <dgm:cxn modelId="{023C6D11-DB31-4437-8A1C-2043B2E89E04}" type="presParOf" srcId="{86E75557-F144-416A-B140-FE3EAEE91493}" destId="{9FB24ADF-18F5-4EB7-9024-B2045B629781}" srcOrd="1" destOrd="0" presId="urn:microsoft.com/office/officeart/2011/layout/ConvergingText"/>
    <dgm:cxn modelId="{37B5DF74-957B-4770-9ABF-E70911672849}" type="presParOf" srcId="{86E75557-F144-416A-B140-FE3EAEE91493}" destId="{2D0C04E4-E873-4ADE-B9D2-41EBEC4AADEF}" srcOrd="2" destOrd="0" presId="urn:microsoft.com/office/officeart/2011/layout/ConvergingText"/>
    <dgm:cxn modelId="{A9B8F4C7-4E27-4906-BE81-E8D3458C181C}" type="presParOf" srcId="{86E75557-F144-416A-B140-FE3EAEE91493}" destId="{08C110BC-8AC1-4CF3-AD8A-CA000D84B246}" srcOrd="3" destOrd="0" presId="urn:microsoft.com/office/officeart/2011/layout/ConvergingText"/>
    <dgm:cxn modelId="{61E18321-1388-45B9-8D07-8ED762AD1106}" type="presParOf" srcId="{86E75557-F144-416A-B140-FE3EAEE91493}" destId="{D81A6E18-B45B-4C5A-B91C-C49833708A4A}" srcOrd="4" destOrd="0" presId="urn:microsoft.com/office/officeart/2011/layout/ConvergingText"/>
    <dgm:cxn modelId="{19D22244-BB36-468E-AF1B-3D88D6778C92}" type="presParOf" srcId="{86E75557-F144-416A-B140-FE3EAEE91493}" destId="{E6682656-0AE8-4799-9FBE-30EC78C9AA3D}" srcOrd="5" destOrd="0" presId="urn:microsoft.com/office/officeart/2011/layout/ConvergingText"/>
    <dgm:cxn modelId="{86DB17FB-0E81-4AA7-BB5F-2350AB900C5B}" type="presParOf" srcId="{86E75557-F144-416A-B140-FE3EAEE91493}" destId="{18402D10-7C29-4EE3-BA44-9C5330684557}" srcOrd="6" destOrd="0" presId="urn:microsoft.com/office/officeart/2011/layout/ConvergingText"/>
    <dgm:cxn modelId="{8C278642-AA0F-4453-82BE-0099A2CA00B1}" type="presParOf" srcId="{86E75557-F144-416A-B140-FE3EAEE91493}" destId="{4BB3951F-D1B2-4CB9-9903-7F89863A8DA7}" srcOrd="7" destOrd="0" presId="urn:microsoft.com/office/officeart/2011/layout/ConvergingText"/>
    <dgm:cxn modelId="{F27F7007-901E-4BF6-8D5E-82F5E92400BB}" type="presParOf" srcId="{86E75557-F144-416A-B140-FE3EAEE91493}" destId="{4FE62591-5A3E-4EB0-99D9-BF6A1E5BE6E1}" srcOrd="8" destOrd="0" presId="urn:microsoft.com/office/officeart/2011/layout/ConvergingText"/>
    <dgm:cxn modelId="{4DA7A6DD-6E24-4D63-956C-FE508FD9255B}" type="presParOf" srcId="{86E75557-F144-416A-B140-FE3EAEE91493}" destId="{B7A00A53-B840-427A-AF73-1C0C8D535D4B}" srcOrd="9" destOrd="0" presId="urn:microsoft.com/office/officeart/2011/layout/ConvergingText"/>
    <dgm:cxn modelId="{352868C7-4CA9-47A4-921E-6F525FA5BB8D}" type="presParOf" srcId="{86E75557-F144-416A-B140-FE3EAEE91493}" destId="{BC106C75-3312-42E9-A07F-3B29F0B2D869}" srcOrd="10" destOrd="0" presId="urn:microsoft.com/office/officeart/2011/layout/ConvergingText"/>
    <dgm:cxn modelId="{436BFFBF-F7B5-40ED-996E-4F3AFF61DFFA}" type="presParOf" srcId="{86E75557-F144-416A-B140-FE3EAEE91493}" destId="{AE97C714-15EC-4E66-B07A-C05EC0BAD642}" srcOrd="11" destOrd="0" presId="urn:microsoft.com/office/officeart/2011/layout/ConvergingText"/>
    <dgm:cxn modelId="{691211BF-8D67-45B2-8EDF-EB7B85BC9205}" type="presParOf" srcId="{86E75557-F144-416A-B140-FE3EAEE91493}" destId="{DCD6FF26-8046-4E39-BC6A-E32F670D301A}" srcOrd="12" destOrd="0" presId="urn:microsoft.com/office/officeart/2011/layout/ConvergingText"/>
    <dgm:cxn modelId="{FF783A28-37A8-4500-98AD-E3BD15071939}" type="presParOf" srcId="{86E75557-F144-416A-B140-FE3EAEE91493}" destId="{3C72D700-E95B-4858-ADDA-4B38BEEAB763}" srcOrd="13" destOrd="0" presId="urn:microsoft.com/office/officeart/2011/layout/ConvergingText"/>
    <dgm:cxn modelId="{F9E533B3-58D1-4971-85DD-3220EE68EC71}" type="presParOf" srcId="{86E75557-F144-416A-B140-FE3EAEE91493}" destId="{DA2F9E8A-7123-4CC4-8BC8-E9640AA9B337}" srcOrd="14" destOrd="0" presId="urn:microsoft.com/office/officeart/2011/layout/ConvergingText"/>
    <dgm:cxn modelId="{09EE12AC-DE73-4A52-B357-2CE4AC697F38}" type="presParOf" srcId="{86E75557-F144-416A-B140-FE3EAEE91493}" destId="{F2D5C7F8-6AD0-4FCC-99EF-FC93A8B660E7}" srcOrd="15" destOrd="0" presId="urn:microsoft.com/office/officeart/2011/layout/ConvergingText"/>
    <dgm:cxn modelId="{5482725E-184D-4D73-BF76-B48C0900E42C}" type="presParOf" srcId="{86E75557-F144-416A-B140-FE3EAEE91493}" destId="{579C07EB-DC9A-4F91-94D6-8AAFEDAFD40B}" srcOrd="16" destOrd="0" presId="urn:microsoft.com/office/officeart/2011/layout/ConvergingText"/>
    <dgm:cxn modelId="{47D8A9BC-2582-4633-9B76-2FF42B3932AF}" type="presParOf" srcId="{86E75557-F144-416A-B140-FE3EAEE91493}" destId="{92499744-34C1-4DDF-B45E-C5EE8034E9E8}" srcOrd="17" destOrd="0" presId="urn:microsoft.com/office/officeart/2011/layout/ConvergingText"/>
    <dgm:cxn modelId="{55E29E26-9AE4-43C5-AF8F-A209CA2B1B79}" type="presParOf" srcId="{86E75557-F144-416A-B140-FE3EAEE91493}" destId="{E28521E4-64BC-4533-A274-AF2D81A09376}" srcOrd="18" destOrd="0" presId="urn:microsoft.com/office/officeart/2011/layout/ConvergingText"/>
    <dgm:cxn modelId="{D78390DD-5379-458C-B53B-E2D1D837062D}" type="presParOf" srcId="{86E75557-F144-416A-B140-FE3EAEE91493}" destId="{4A5F4F69-C1DE-4ED5-BDEA-4B0F13C93253}" srcOrd="19" destOrd="0" presId="urn:microsoft.com/office/officeart/2011/layout/ConvergingText"/>
    <dgm:cxn modelId="{3D7734B1-1B29-4394-B75B-E9A5A7972F10}" type="presParOf" srcId="{86E75557-F144-416A-B140-FE3EAEE91493}" destId="{D385838A-8EF6-4618-A1CD-07C3EDB9A2E2}" srcOrd="20" destOrd="0" presId="urn:microsoft.com/office/officeart/2011/layout/ConvergingText"/>
    <dgm:cxn modelId="{14AEDD5A-9459-4D66-B4A0-3CB2AE630A7F}" type="presParOf" srcId="{86E75557-F144-416A-B140-FE3EAEE91493}" destId="{6D958E54-EA41-4F0D-ADFF-2693AD85BFA8}" srcOrd="21" destOrd="0" presId="urn:microsoft.com/office/officeart/2011/layout/ConvergingText"/>
    <dgm:cxn modelId="{91424E3D-C969-4B43-9D5F-9D6A1C77369C}" type="presParOf" srcId="{86E75557-F144-416A-B140-FE3EAEE91493}" destId="{983DA765-857E-4698-92D7-F9FF559A5FFE}" srcOrd="22" destOrd="0" presId="urn:microsoft.com/office/officeart/2011/layout/ConvergingText"/>
    <dgm:cxn modelId="{49F23916-BB5F-4356-BDB7-59F43DDE919D}" type="presParOf" srcId="{86E75557-F144-416A-B140-FE3EAEE91493}" destId="{51E81070-60A7-4155-8EE7-CC2FA03106DB}" srcOrd="23" destOrd="0" presId="urn:microsoft.com/office/officeart/2011/layout/ConvergingText"/>
    <dgm:cxn modelId="{24077690-680D-41B2-B849-7E935C913379}" type="presParOf" srcId="{86E75557-F144-416A-B140-FE3EAEE91493}" destId="{C1BC3969-14F5-480F-990C-250D7074E660}" srcOrd="24" destOrd="0" presId="urn:microsoft.com/office/officeart/2011/layout/ConvergingText"/>
    <dgm:cxn modelId="{0E22E74C-FB7F-423D-9B50-0321FB0D4FF9}" type="presParOf" srcId="{86E75557-F144-416A-B140-FE3EAEE91493}" destId="{F71DBB3C-33C2-47A7-B634-242F55118617}" srcOrd="25" destOrd="0" presId="urn:microsoft.com/office/officeart/2011/layout/ConvergingText"/>
    <dgm:cxn modelId="{CDBFE62A-8169-4311-9714-69C8067EF7AB}" type="presParOf" srcId="{86E75557-F144-416A-B140-FE3EAEE91493}" destId="{947D655F-64CD-4E85-989E-45BA1B884B33}" srcOrd="26" destOrd="0" presId="urn:microsoft.com/office/officeart/2011/layout/ConvergingText"/>
    <dgm:cxn modelId="{0376B38A-083F-4019-9912-5CF1907559E1}" type="presParOf" srcId="{86E75557-F144-416A-B140-FE3EAEE91493}" destId="{C2B15A2C-5FBB-4DE6-9793-EA7468128BAE}" srcOrd="27" destOrd="0" presId="urn:microsoft.com/office/officeart/2011/layout/ConvergingText"/>
    <dgm:cxn modelId="{07C574F6-10E1-46BA-84C6-0BF3CF36064F}" type="presParOf" srcId="{86E75557-F144-416A-B140-FE3EAEE91493}" destId="{C4E44B49-4823-4FD8-97BD-AF1F3893E58B}" srcOrd="28" destOrd="0" presId="urn:microsoft.com/office/officeart/2011/layout/ConvergingText"/>
    <dgm:cxn modelId="{88A40EAE-F25C-4C67-BDAA-73038417F777}" type="presParOf" srcId="{86E75557-F144-416A-B140-FE3EAEE91493}" destId="{ACD7211E-FE8E-4BFA-88A8-8AF7B0440200}" srcOrd="29" destOrd="0" presId="urn:microsoft.com/office/officeart/2011/layout/ConvergingText"/>
    <dgm:cxn modelId="{6A2260E6-AE8D-4984-AD7B-B2F8DA91BC69}" type="presParOf" srcId="{86E75557-F144-416A-B140-FE3EAEE91493}" destId="{F39D4367-7D65-4DE6-8D16-740B13FDD6D0}" srcOrd="30" destOrd="0" presId="urn:microsoft.com/office/officeart/2011/layout/ConvergingText"/>
    <dgm:cxn modelId="{B77B7FD5-774D-4226-9F40-EC646DAFB007}" type="presParOf" srcId="{86E75557-F144-416A-B140-FE3EAEE91493}" destId="{C8848A4F-DBC5-49BF-AA04-94FA29ADEC2D}" srcOrd="31" destOrd="0" presId="urn:microsoft.com/office/officeart/2011/layout/ConvergingText"/>
    <dgm:cxn modelId="{51EAB727-381E-43CF-AF77-AE8D1FAA11FC}" type="presParOf" srcId="{86E75557-F144-416A-B140-FE3EAEE91493}" destId="{DF5ACF25-1641-476C-9C03-598A36FF0EFF}" srcOrd="32" destOrd="0" presId="urn:microsoft.com/office/officeart/2011/layout/ConvergingText"/>
    <dgm:cxn modelId="{AA0E1124-BA32-45FD-ACFA-14CB801C4B93}" type="presParOf" srcId="{86E75557-F144-416A-B140-FE3EAEE91493}" destId="{101F12C8-AE64-49CA-B8B5-4343D0FE514A}" srcOrd="33" destOrd="0" presId="urn:microsoft.com/office/officeart/2011/layout/ConvergingText"/>
    <dgm:cxn modelId="{5D1BD412-0FD5-4DEC-B98B-8E677C86730C}" type="presParOf" srcId="{86E75557-F144-416A-B140-FE3EAEE91493}" destId="{3B3177F6-1DA7-4B42-BE19-79039A56F0E9}" srcOrd="34" destOrd="0" presId="urn:microsoft.com/office/officeart/2011/layout/ConvergingText"/>
    <dgm:cxn modelId="{7629EB19-3051-4FBD-8D86-39919EE2556C}" type="presParOf" srcId="{86E75557-F144-416A-B140-FE3EAEE91493}" destId="{300C87DD-3FA2-411D-974B-A406AF86A7BC}" srcOrd="35" destOrd="0" presId="urn:microsoft.com/office/officeart/2011/layout/ConvergingText"/>
    <dgm:cxn modelId="{04AE4D82-D458-4AF4-90FE-8C6E823E1C3B}" type="presParOf" srcId="{86E75557-F144-416A-B140-FE3EAEE91493}" destId="{5F78A3F5-10C1-4B2A-ACFC-53B6777F93F9}" srcOrd="36" destOrd="0" presId="urn:microsoft.com/office/officeart/2011/layout/ConvergingText"/>
    <dgm:cxn modelId="{AADD6A21-C65F-49D1-9853-5382A969AC40}" type="presParOf" srcId="{86E75557-F144-416A-B140-FE3EAEE91493}" destId="{AFAA6232-246D-4BD8-85E0-E5B00D5E95F9}" srcOrd="37" destOrd="0" presId="urn:microsoft.com/office/officeart/2011/layout/ConvergingText"/>
    <dgm:cxn modelId="{04C72656-3E42-420A-931D-F92F6EDBE15E}" type="presParOf" srcId="{86E75557-F144-416A-B140-FE3EAEE91493}" destId="{3036E27D-052F-42A9-ADD3-98B5F8F7DDEA}" srcOrd="38" destOrd="0" presId="urn:microsoft.com/office/officeart/2011/layout/ConvergingText"/>
    <dgm:cxn modelId="{FE3CBFBC-20CE-4616-97C8-0D7B5604076C}" type="presParOf" srcId="{86E75557-F144-416A-B140-FE3EAEE91493}" destId="{2FA4682E-E19E-4D02-9F08-A44248346154}" srcOrd="39" destOrd="0" presId="urn:microsoft.com/office/officeart/2011/layout/ConvergingText"/>
    <dgm:cxn modelId="{F10CC795-1647-4A70-9487-59FCDBBC8796}" type="presParOf" srcId="{86E75557-F144-416A-B140-FE3EAEE91493}" destId="{CB732593-6081-4588-BF2B-FCB4D21E3DF6}" srcOrd="40" destOrd="0" presId="urn:microsoft.com/office/officeart/2011/layout/ConvergingText"/>
    <dgm:cxn modelId="{358D772B-86D8-4C89-8911-0672EB56E2CE}" type="presParOf" srcId="{86E75557-F144-416A-B140-FE3EAEE91493}" destId="{CFED153E-DEEA-4477-926C-F8E7C0866F07}" srcOrd="41" destOrd="0" presId="urn:microsoft.com/office/officeart/2011/layout/ConvergingText"/>
    <dgm:cxn modelId="{57E9AC33-4ED4-40C7-9671-6D0CECA762C5}" type="presParOf" srcId="{86E75557-F144-416A-B140-FE3EAEE91493}" destId="{07164B24-6153-4F12-836C-A8DCC0B460CF}" srcOrd="42" destOrd="0" presId="urn:microsoft.com/office/officeart/2011/layout/ConvergingText"/>
    <dgm:cxn modelId="{DA20F14E-9FD9-4A43-A126-F46F460427A2}" type="presParOf" srcId="{86E75557-F144-416A-B140-FE3EAEE91493}" destId="{96B3C8F7-F1C6-481C-88C0-6423EF43115C}" srcOrd="43" destOrd="0" presId="urn:microsoft.com/office/officeart/2011/layout/ConvergingText"/>
    <dgm:cxn modelId="{315B928F-01AA-460C-88B8-7961E4EC7FF3}" type="presParOf" srcId="{86E75557-F144-416A-B140-FE3EAEE91493}" destId="{EE9FB5D8-0ABC-4AD1-8254-E6F4A5C1648C}" srcOrd="44" destOrd="0" presId="urn:microsoft.com/office/officeart/2011/layout/ConvergingText"/>
    <dgm:cxn modelId="{FD2B4369-6BE4-4C2A-B135-3DBF04935FE0}" type="presParOf" srcId="{86E75557-F144-416A-B140-FE3EAEE91493}" destId="{88157E52-99F3-4A53-AFE9-742EB8051E0B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1B9860-88AE-47C8-8999-887F34CB080F}" type="doc">
      <dgm:prSet loTypeId="urn:microsoft.com/office/officeart/2005/8/layout/hierarchy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EC98BF-80BF-4671-9E95-A90EDC23081E}">
      <dgm:prSet phldrT="[Text]"/>
      <dgm:spPr/>
      <dgm:t>
        <a:bodyPr/>
        <a:lstStyle/>
        <a:p>
          <a: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Aktivne osebnosti</a:t>
          </a:r>
          <a:b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sl-SI" b="1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tip A</a:t>
          </a:r>
          <a:endParaRPr lang="en-US" b="1" dirty="0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4562A3-BC2B-4434-B5FF-BB3ABA5DFC7B}" type="parTrans" cxnId="{3E397D0E-9734-4A38-A4BE-EE7B75150094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D4B104-9BB0-461C-AD94-4D909BADEA1E}" type="sibTrans" cxnId="{3E397D0E-9734-4A38-A4BE-EE7B75150094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07DE190-1CB3-4B23-B614-5B513DEB20C0}">
      <dgm:prSet phldrT="[Text]"/>
      <dgm:spPr>
        <a:solidFill>
          <a:srgbClr val="FF8BC5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Navzven obrnjen</a:t>
          </a:r>
          <a:endParaRPr lang="en-US" dirty="0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D1C12AB-10B5-4E76-AC35-8B1038D19E43}" type="parTrans" cxnId="{DB472C4B-CBF4-4FC6-B1F6-AD21AC7792CD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7196D7-13B3-486B-93BF-B41B8B9836F8}" type="sibTrans" cxnId="{DB472C4B-CBF4-4FC6-B1F6-AD21AC7792CD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CE3FC0D-1147-4AB2-8091-9529B7FEB61C}">
      <dgm:prSet phldrT="[Text]"/>
      <dgm:spPr/>
      <dgm:t>
        <a:bodyPr/>
        <a:lstStyle/>
        <a:p>
          <a:r>
            <a:rPr lang="sl-SI" noProof="0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Pasivne </a:t>
          </a:r>
          <a:r>
            <a:rPr lang="sl-SI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osebnosti</a:t>
          </a:r>
          <a:br>
            <a:rPr lang="sl-SI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sl-SI" b="1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tip B</a:t>
          </a:r>
          <a:endParaRPr lang="en-US" b="1" dirty="0">
            <a:solidFill>
              <a:schemeClr val="tx2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843E217-95AB-48F5-BC25-B958865D2E10}" type="parTrans" cxnId="{36300CA8-058B-486A-89DD-5553938458A3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55F941E-36D6-4E48-9B70-185594D8BFD4}" type="sibTrans" cxnId="{36300CA8-058B-486A-89DD-5553938458A3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F7B1D02-B629-445A-B35D-0420CB6B0CCE}">
      <dgm:prSet phldrT="[Text]"/>
      <dgm:spPr>
        <a:solidFill>
          <a:srgbClr val="90FF6D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Zaprt in potegnjen vase</a:t>
          </a:r>
          <a:endParaRPr lang="en-US" dirty="0">
            <a:solidFill>
              <a:schemeClr val="tx2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F22A19-C80C-461A-BA78-F36001D6AADB}" type="parTrans" cxnId="{71C9478B-161B-430A-B697-509628F63FDD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D5B3C60-89E0-4A44-8783-1193010A6DA8}" type="sibTrans" cxnId="{71C9478B-161B-430A-B697-509628F63FDD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5F8EF6C-B6A2-4A43-8084-F00C191BE398}">
      <dgm:prSet/>
      <dgm:spPr>
        <a:solidFill>
          <a:srgbClr val="FF5BAD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Aktiven </a:t>
          </a:r>
          <a:endParaRPr lang="en-US" dirty="0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27A17D-364A-4D3B-8E91-F29207ED5EC0}" type="parTrans" cxnId="{E85B334F-1664-4E14-9541-F0518FEAD435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EA4634-DE18-4191-9CAF-F5EA6A526FC1}" type="sibTrans" cxnId="{E85B334F-1664-4E14-9541-F0518FEAD435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EB15AE-D69F-4CCD-B2C0-BC6B97AEFB48}">
      <dgm:prSet/>
      <dgm:spPr>
        <a:solidFill>
          <a:schemeClr val="accent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Impulzivnost/agresija </a:t>
          </a:r>
          <a:endParaRPr lang="en-US" dirty="0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EB3C62-C606-4FEF-AAA1-547184065396}" type="parTrans" cxnId="{9020BAD5-236B-46B9-AB96-90B465FAD82E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7E6A99-2601-4A82-BE69-EC2CE9666831}" type="sibTrans" cxnId="{9020BAD5-236B-46B9-AB96-90B465FAD82E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FB67B4-1EB9-4C0F-968E-75ABBD97B498}">
      <dgm:prSet/>
      <dgm:spPr>
        <a:solidFill>
          <a:srgbClr val="F6007B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Okolje opazi </a:t>
          </a:r>
          <a:endParaRPr lang="en-US" dirty="0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6F2F2E-504F-4AEE-86F5-F0F26C998321}" type="parTrans" cxnId="{CE98D3A8-E7BF-40AA-A99B-62E7B0A94020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0A080D-6311-4342-96A1-F18BC9F00ACA}" type="sibTrans" cxnId="{CE98D3A8-E7BF-40AA-A99B-62E7B0A94020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1DB879B-F074-4FDF-835A-E1FA697437FC}">
      <dgm:prSet/>
      <dgm:spPr>
        <a:solidFill>
          <a:srgbClr val="53FF1D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Apatičen </a:t>
          </a:r>
          <a:endParaRPr lang="en-US" dirty="0">
            <a:solidFill>
              <a:schemeClr val="tx2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D7E664-72F1-4BC9-82EC-147AB8D879E6}" type="parTrans" cxnId="{712BF6C1-0C43-48ED-B8CA-FB5E0D0D536F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ABB1F6E-6078-4AAA-8F6E-58820A2AB8F6}" type="sibTrans" cxnId="{712BF6C1-0C43-48ED-B8CA-FB5E0D0D536F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D59E584-7CB5-4499-8A8F-EB18B9AD7B04}">
      <dgm:prSet/>
      <dgm:spPr>
        <a:solidFill>
          <a:schemeClr val="accent3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Pasiven </a:t>
          </a:r>
          <a:endParaRPr lang="en-US" dirty="0">
            <a:solidFill>
              <a:schemeClr val="tx2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7A58E0-8689-4F4C-A179-64D7C026823C}" type="parTrans" cxnId="{0C4557E3-2AED-49E3-8A33-F1E0B421A373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043ACE-7D56-4A24-BE8F-3FAEB7577947}" type="sibTrans" cxnId="{0C4557E3-2AED-49E3-8A33-F1E0B421A373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10A309-AED6-4455-9BC4-DBD00BEB360F}">
      <dgm:prSet/>
      <dgm:spPr>
        <a:solidFill>
          <a:srgbClr val="32D200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sl-SI" dirty="0" smtClean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Okolje ne opazi </a:t>
          </a:r>
          <a:endParaRPr lang="en-US" dirty="0">
            <a:solidFill>
              <a:schemeClr val="tx2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FD7807-42BE-4702-91FA-C5A0B1CD3E40}" type="parTrans" cxnId="{FD1104E2-867B-43F3-B295-5D31FAE15516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568D94D-F63B-417E-A4F8-00BB16F12F4A}" type="sibTrans" cxnId="{FD1104E2-867B-43F3-B295-5D31FAE15516}">
      <dgm:prSet/>
      <dgm:spPr/>
      <dgm:t>
        <a:bodyPr/>
        <a:lstStyle/>
        <a:p>
          <a:endParaRPr lang="en-US"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860D8B-15BC-40AD-83D9-AA07B631F127}" type="pres">
      <dgm:prSet presAssocID="{1A1B9860-88AE-47C8-8999-887F34CB08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F39808-F0BA-4F8B-A5B8-A095595523D1}" type="pres">
      <dgm:prSet presAssocID="{0DEC98BF-80BF-4671-9E95-A90EDC23081E}" presName="root" presStyleCnt="0"/>
      <dgm:spPr/>
      <dgm:t>
        <a:bodyPr/>
        <a:lstStyle/>
        <a:p>
          <a:endParaRPr lang="en-US"/>
        </a:p>
      </dgm:t>
    </dgm:pt>
    <dgm:pt modelId="{A272A0DA-6366-4C11-A773-B60F35A1E10B}" type="pres">
      <dgm:prSet presAssocID="{0DEC98BF-80BF-4671-9E95-A90EDC23081E}" presName="rootComposite" presStyleCnt="0"/>
      <dgm:spPr/>
      <dgm:t>
        <a:bodyPr/>
        <a:lstStyle/>
        <a:p>
          <a:endParaRPr lang="en-US"/>
        </a:p>
      </dgm:t>
    </dgm:pt>
    <dgm:pt modelId="{CF425D55-F68E-47E1-AB91-ADEC0FEA3481}" type="pres">
      <dgm:prSet presAssocID="{0DEC98BF-80BF-4671-9E95-A90EDC23081E}" presName="rootText" presStyleLbl="node1" presStyleIdx="0" presStyleCnt="2" custScaleX="207994" custScaleY="122341"/>
      <dgm:spPr/>
      <dgm:t>
        <a:bodyPr/>
        <a:lstStyle/>
        <a:p>
          <a:endParaRPr lang="en-US"/>
        </a:p>
      </dgm:t>
    </dgm:pt>
    <dgm:pt modelId="{238A98FD-6F4D-46F4-8ED8-F91A55DF7A6C}" type="pres">
      <dgm:prSet presAssocID="{0DEC98BF-80BF-4671-9E95-A90EDC23081E}" presName="rootConnector" presStyleLbl="node1" presStyleIdx="0" presStyleCnt="2"/>
      <dgm:spPr/>
      <dgm:t>
        <a:bodyPr/>
        <a:lstStyle/>
        <a:p>
          <a:endParaRPr lang="en-US"/>
        </a:p>
      </dgm:t>
    </dgm:pt>
    <dgm:pt modelId="{771BB92C-8B7F-4619-8D1A-8E01B54173F3}" type="pres">
      <dgm:prSet presAssocID="{0DEC98BF-80BF-4671-9E95-A90EDC23081E}" presName="childShape" presStyleCnt="0"/>
      <dgm:spPr/>
      <dgm:t>
        <a:bodyPr/>
        <a:lstStyle/>
        <a:p>
          <a:endParaRPr lang="en-US"/>
        </a:p>
      </dgm:t>
    </dgm:pt>
    <dgm:pt modelId="{8F1111F3-E482-4ADB-A931-354AECC7401C}" type="pres">
      <dgm:prSet presAssocID="{3D1C12AB-10B5-4E76-AC35-8B1038D19E43}" presName="Name13" presStyleLbl="parChTrans1D2" presStyleIdx="0" presStyleCnt="8" custSzX="351430"/>
      <dgm:spPr/>
      <dgm:t>
        <a:bodyPr/>
        <a:lstStyle/>
        <a:p>
          <a:endParaRPr lang="en-US"/>
        </a:p>
      </dgm:t>
    </dgm:pt>
    <dgm:pt modelId="{CB13006F-95C8-46E3-849F-99EC28E78E49}" type="pres">
      <dgm:prSet presAssocID="{107DE190-1CB3-4B23-B614-5B513DEB20C0}" presName="childText" presStyleLbl="bgAcc1" presStyleIdx="0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DF31B-0C69-4507-BAD4-22B912932A12}" type="pres">
      <dgm:prSet presAssocID="{3427A17D-364A-4D3B-8E91-F29207ED5EC0}" presName="Name13" presStyleLbl="parChTrans1D2" presStyleIdx="1" presStyleCnt="8" custSzX="351430"/>
      <dgm:spPr/>
      <dgm:t>
        <a:bodyPr/>
        <a:lstStyle/>
        <a:p>
          <a:endParaRPr lang="en-US"/>
        </a:p>
      </dgm:t>
    </dgm:pt>
    <dgm:pt modelId="{22678D67-21E1-4B41-BC22-03F2B294031C}" type="pres">
      <dgm:prSet presAssocID="{A5F8EF6C-B6A2-4A43-8084-F00C191BE398}" presName="childText" presStyleLbl="bgAcc1" presStyleIdx="1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134A-A966-486E-8EF8-F48EA42C632C}" type="pres">
      <dgm:prSet presAssocID="{D2EB3C62-C606-4FEF-AAA1-547184065396}" presName="Name13" presStyleLbl="parChTrans1D2" presStyleIdx="2" presStyleCnt="8" custSzX="351430"/>
      <dgm:spPr/>
      <dgm:t>
        <a:bodyPr/>
        <a:lstStyle/>
        <a:p>
          <a:endParaRPr lang="en-US"/>
        </a:p>
      </dgm:t>
    </dgm:pt>
    <dgm:pt modelId="{F621ADFF-3360-4F83-AB2C-BB95CA026DDB}" type="pres">
      <dgm:prSet presAssocID="{A2EB15AE-D69F-4CCD-B2C0-BC6B97AEFB48}" presName="childText" presStyleLbl="bgAcc1" presStyleIdx="2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99BC2-5FFB-41BB-B47D-2C3919F3914E}" type="pres">
      <dgm:prSet presAssocID="{F26F2F2E-504F-4AEE-86F5-F0F26C998321}" presName="Name13" presStyleLbl="parChTrans1D2" presStyleIdx="3" presStyleCnt="8" custSzX="351430"/>
      <dgm:spPr/>
      <dgm:t>
        <a:bodyPr/>
        <a:lstStyle/>
        <a:p>
          <a:endParaRPr lang="en-US"/>
        </a:p>
      </dgm:t>
    </dgm:pt>
    <dgm:pt modelId="{F468BF4B-6703-492E-86BE-DDA302184323}" type="pres">
      <dgm:prSet presAssocID="{01FB67B4-1EB9-4C0F-968E-75ABBD97B498}" presName="childText" presStyleLbl="bgAcc1" presStyleIdx="3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BE6D0-0796-4A93-860A-D4256A790815}" type="pres">
      <dgm:prSet presAssocID="{2CE3FC0D-1147-4AB2-8091-9529B7FEB61C}" presName="root" presStyleCnt="0"/>
      <dgm:spPr/>
      <dgm:t>
        <a:bodyPr/>
        <a:lstStyle/>
        <a:p>
          <a:endParaRPr lang="en-US"/>
        </a:p>
      </dgm:t>
    </dgm:pt>
    <dgm:pt modelId="{9EF0F66D-FD44-4C51-AA71-D31D4DCCB17B}" type="pres">
      <dgm:prSet presAssocID="{2CE3FC0D-1147-4AB2-8091-9529B7FEB61C}" presName="rootComposite" presStyleCnt="0"/>
      <dgm:spPr/>
      <dgm:t>
        <a:bodyPr/>
        <a:lstStyle/>
        <a:p>
          <a:endParaRPr lang="en-US"/>
        </a:p>
      </dgm:t>
    </dgm:pt>
    <dgm:pt modelId="{EFBF1C91-2D2D-4956-868F-CED84917C23D}" type="pres">
      <dgm:prSet presAssocID="{2CE3FC0D-1147-4AB2-8091-9529B7FEB61C}" presName="rootText" presStyleLbl="node1" presStyleIdx="1" presStyleCnt="2" custScaleX="207994" custScaleY="122341"/>
      <dgm:spPr/>
      <dgm:t>
        <a:bodyPr/>
        <a:lstStyle/>
        <a:p>
          <a:endParaRPr lang="en-US"/>
        </a:p>
      </dgm:t>
    </dgm:pt>
    <dgm:pt modelId="{501ED44D-3787-4C01-A211-E1B9530FC3F5}" type="pres">
      <dgm:prSet presAssocID="{2CE3FC0D-1147-4AB2-8091-9529B7FEB61C}" presName="rootConnector" presStyleLbl="node1" presStyleIdx="1" presStyleCnt="2"/>
      <dgm:spPr/>
      <dgm:t>
        <a:bodyPr/>
        <a:lstStyle/>
        <a:p>
          <a:endParaRPr lang="en-US"/>
        </a:p>
      </dgm:t>
    </dgm:pt>
    <dgm:pt modelId="{1288F683-67B2-48A8-A0EA-0358F961A14C}" type="pres">
      <dgm:prSet presAssocID="{2CE3FC0D-1147-4AB2-8091-9529B7FEB61C}" presName="childShape" presStyleCnt="0"/>
      <dgm:spPr/>
      <dgm:t>
        <a:bodyPr/>
        <a:lstStyle/>
        <a:p>
          <a:endParaRPr lang="en-US"/>
        </a:p>
      </dgm:t>
    </dgm:pt>
    <dgm:pt modelId="{AFAEE7AF-EE92-4A52-BD3C-D6691757F6C1}" type="pres">
      <dgm:prSet presAssocID="{A9F22A19-C80C-461A-BA78-F36001D6AADB}" presName="Name13" presStyleLbl="parChTrans1D2" presStyleIdx="4" presStyleCnt="8" custSzX="351430"/>
      <dgm:spPr/>
      <dgm:t>
        <a:bodyPr/>
        <a:lstStyle/>
        <a:p>
          <a:endParaRPr lang="en-US"/>
        </a:p>
      </dgm:t>
    </dgm:pt>
    <dgm:pt modelId="{4A91896E-9B08-4E40-8B4F-EC5BC50CFAC5}" type="pres">
      <dgm:prSet presAssocID="{6F7B1D02-B629-445A-B35D-0420CB6B0CCE}" presName="childText" presStyleLbl="bgAcc1" presStyleIdx="4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E1F69-BC49-44FF-80F9-74B600464CEF}" type="pres">
      <dgm:prSet presAssocID="{6ED7E664-72F1-4BC9-82EC-147AB8D879E6}" presName="Name13" presStyleLbl="parChTrans1D2" presStyleIdx="5" presStyleCnt="8" custSzX="351430"/>
      <dgm:spPr/>
      <dgm:t>
        <a:bodyPr/>
        <a:lstStyle/>
        <a:p>
          <a:endParaRPr lang="en-US"/>
        </a:p>
      </dgm:t>
    </dgm:pt>
    <dgm:pt modelId="{A1E476B0-61E1-43B6-87AD-BE8F5915FC08}" type="pres">
      <dgm:prSet presAssocID="{31DB879B-F074-4FDF-835A-E1FA697437FC}" presName="childText" presStyleLbl="bgAcc1" presStyleIdx="5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CE322-E8E0-4389-BA7B-6628C7E66FE3}" type="pres">
      <dgm:prSet presAssocID="{767A58E0-8689-4F4C-A179-64D7C026823C}" presName="Name13" presStyleLbl="parChTrans1D2" presStyleIdx="6" presStyleCnt="8" custSzX="351430"/>
      <dgm:spPr/>
      <dgm:t>
        <a:bodyPr/>
        <a:lstStyle/>
        <a:p>
          <a:endParaRPr lang="en-US"/>
        </a:p>
      </dgm:t>
    </dgm:pt>
    <dgm:pt modelId="{98DB8F79-449C-4F11-9B2A-CBAD6F5D2883}" type="pres">
      <dgm:prSet presAssocID="{FD59E584-7CB5-4499-8A8F-EB18B9AD7B04}" presName="childText" presStyleLbl="bgAcc1" presStyleIdx="6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CCEF-F0C1-4B34-A7D9-D1CAF99B3EB5}" type="pres">
      <dgm:prSet presAssocID="{A9FD7807-42BE-4702-91FA-C5A0B1CD3E40}" presName="Name13" presStyleLbl="parChTrans1D2" presStyleIdx="7" presStyleCnt="8" custSzX="351430"/>
      <dgm:spPr/>
      <dgm:t>
        <a:bodyPr/>
        <a:lstStyle/>
        <a:p>
          <a:endParaRPr lang="en-US"/>
        </a:p>
      </dgm:t>
    </dgm:pt>
    <dgm:pt modelId="{B9E8D2A0-5F6D-44E3-A665-3DF8C614771D}" type="pres">
      <dgm:prSet presAssocID="{4C10A309-AED6-4455-9BC4-DBD00BEB360F}" presName="childText" presStyleLbl="bgAcc1" presStyleIdx="7" presStyleCnt="8" custScaleX="20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0BAD5-236B-46B9-AB96-90B465FAD82E}" srcId="{0DEC98BF-80BF-4671-9E95-A90EDC23081E}" destId="{A2EB15AE-D69F-4CCD-B2C0-BC6B97AEFB48}" srcOrd="2" destOrd="0" parTransId="{D2EB3C62-C606-4FEF-AAA1-547184065396}" sibTransId="{E97E6A99-2601-4A82-BE69-EC2CE9666831}"/>
    <dgm:cxn modelId="{CE98D3A8-E7BF-40AA-A99B-62E7B0A94020}" srcId="{0DEC98BF-80BF-4671-9E95-A90EDC23081E}" destId="{01FB67B4-1EB9-4C0F-968E-75ABBD97B498}" srcOrd="3" destOrd="0" parTransId="{F26F2F2E-504F-4AEE-86F5-F0F26C998321}" sibTransId="{6E0A080D-6311-4342-96A1-F18BC9F00ACA}"/>
    <dgm:cxn modelId="{E363572D-B692-411F-96DD-604616C417B7}" type="presOf" srcId="{A2EB15AE-D69F-4CCD-B2C0-BC6B97AEFB48}" destId="{F621ADFF-3360-4F83-AB2C-BB95CA026DDB}" srcOrd="0" destOrd="0" presId="urn:microsoft.com/office/officeart/2005/8/layout/hierarchy3"/>
    <dgm:cxn modelId="{68AEBADA-1524-4BE9-93C1-BD0B396E889F}" type="presOf" srcId="{A9F22A19-C80C-461A-BA78-F36001D6AADB}" destId="{AFAEE7AF-EE92-4A52-BD3C-D6691757F6C1}" srcOrd="0" destOrd="0" presId="urn:microsoft.com/office/officeart/2005/8/layout/hierarchy3"/>
    <dgm:cxn modelId="{17A7BDF8-7630-413F-8A52-4CE8BCE67DC6}" type="presOf" srcId="{4C10A309-AED6-4455-9BC4-DBD00BEB360F}" destId="{B9E8D2A0-5F6D-44E3-A665-3DF8C614771D}" srcOrd="0" destOrd="0" presId="urn:microsoft.com/office/officeart/2005/8/layout/hierarchy3"/>
    <dgm:cxn modelId="{B4E3C438-0562-4DD3-8022-5EC5D9A39ED3}" type="presOf" srcId="{2CE3FC0D-1147-4AB2-8091-9529B7FEB61C}" destId="{EFBF1C91-2D2D-4956-868F-CED84917C23D}" srcOrd="0" destOrd="0" presId="urn:microsoft.com/office/officeart/2005/8/layout/hierarchy3"/>
    <dgm:cxn modelId="{FC1B232C-0AFA-4579-87C2-FEBCA8C032E1}" type="presOf" srcId="{3D1C12AB-10B5-4E76-AC35-8B1038D19E43}" destId="{8F1111F3-E482-4ADB-A931-354AECC7401C}" srcOrd="0" destOrd="0" presId="urn:microsoft.com/office/officeart/2005/8/layout/hierarchy3"/>
    <dgm:cxn modelId="{71C9478B-161B-430A-B697-509628F63FDD}" srcId="{2CE3FC0D-1147-4AB2-8091-9529B7FEB61C}" destId="{6F7B1D02-B629-445A-B35D-0420CB6B0CCE}" srcOrd="0" destOrd="0" parTransId="{A9F22A19-C80C-461A-BA78-F36001D6AADB}" sibTransId="{FD5B3C60-89E0-4A44-8783-1193010A6DA8}"/>
    <dgm:cxn modelId="{E85B334F-1664-4E14-9541-F0518FEAD435}" srcId="{0DEC98BF-80BF-4671-9E95-A90EDC23081E}" destId="{A5F8EF6C-B6A2-4A43-8084-F00C191BE398}" srcOrd="1" destOrd="0" parTransId="{3427A17D-364A-4D3B-8E91-F29207ED5EC0}" sibTransId="{23EA4634-DE18-4191-9CAF-F5EA6A526FC1}"/>
    <dgm:cxn modelId="{712BF6C1-0C43-48ED-B8CA-FB5E0D0D536F}" srcId="{2CE3FC0D-1147-4AB2-8091-9529B7FEB61C}" destId="{31DB879B-F074-4FDF-835A-E1FA697437FC}" srcOrd="1" destOrd="0" parTransId="{6ED7E664-72F1-4BC9-82EC-147AB8D879E6}" sibTransId="{2ABB1F6E-6078-4AAA-8F6E-58820A2AB8F6}"/>
    <dgm:cxn modelId="{0C4557E3-2AED-49E3-8A33-F1E0B421A373}" srcId="{2CE3FC0D-1147-4AB2-8091-9529B7FEB61C}" destId="{FD59E584-7CB5-4499-8A8F-EB18B9AD7B04}" srcOrd="2" destOrd="0" parTransId="{767A58E0-8689-4F4C-A179-64D7C026823C}" sibTransId="{38043ACE-7D56-4A24-BE8F-3FAEB7577947}"/>
    <dgm:cxn modelId="{EDCCA6C9-89E8-44DB-A0B0-A615FAC9B553}" type="presOf" srcId="{1A1B9860-88AE-47C8-8999-887F34CB080F}" destId="{A8860D8B-15BC-40AD-83D9-AA07B631F127}" srcOrd="0" destOrd="0" presId="urn:microsoft.com/office/officeart/2005/8/layout/hierarchy3"/>
    <dgm:cxn modelId="{36300CA8-058B-486A-89DD-5553938458A3}" srcId="{1A1B9860-88AE-47C8-8999-887F34CB080F}" destId="{2CE3FC0D-1147-4AB2-8091-9529B7FEB61C}" srcOrd="1" destOrd="0" parTransId="{B843E217-95AB-48F5-BC25-B958865D2E10}" sibTransId="{555F941E-36D6-4E48-9B70-185594D8BFD4}"/>
    <dgm:cxn modelId="{DB472C4B-CBF4-4FC6-B1F6-AD21AC7792CD}" srcId="{0DEC98BF-80BF-4671-9E95-A90EDC23081E}" destId="{107DE190-1CB3-4B23-B614-5B513DEB20C0}" srcOrd="0" destOrd="0" parTransId="{3D1C12AB-10B5-4E76-AC35-8B1038D19E43}" sibTransId="{B17196D7-13B3-486B-93BF-B41B8B9836F8}"/>
    <dgm:cxn modelId="{935596F4-E374-48DA-8DE7-F4D9315D39A1}" type="presOf" srcId="{0DEC98BF-80BF-4671-9E95-A90EDC23081E}" destId="{238A98FD-6F4D-46F4-8ED8-F91A55DF7A6C}" srcOrd="1" destOrd="0" presId="urn:microsoft.com/office/officeart/2005/8/layout/hierarchy3"/>
    <dgm:cxn modelId="{4D6B7866-06F1-44A2-9FA7-2B4A83767E42}" type="presOf" srcId="{A9FD7807-42BE-4702-91FA-C5A0B1CD3E40}" destId="{872ECCEF-F0C1-4B34-A7D9-D1CAF99B3EB5}" srcOrd="0" destOrd="0" presId="urn:microsoft.com/office/officeart/2005/8/layout/hierarchy3"/>
    <dgm:cxn modelId="{FD1104E2-867B-43F3-B295-5D31FAE15516}" srcId="{2CE3FC0D-1147-4AB2-8091-9529B7FEB61C}" destId="{4C10A309-AED6-4455-9BC4-DBD00BEB360F}" srcOrd="3" destOrd="0" parTransId="{A9FD7807-42BE-4702-91FA-C5A0B1CD3E40}" sibTransId="{A568D94D-F63B-417E-A4F8-00BB16F12F4A}"/>
    <dgm:cxn modelId="{94F849D7-0C21-40D4-9ED7-4A7AF15F5FF7}" type="presOf" srcId="{A5F8EF6C-B6A2-4A43-8084-F00C191BE398}" destId="{22678D67-21E1-4B41-BC22-03F2B294031C}" srcOrd="0" destOrd="0" presId="urn:microsoft.com/office/officeart/2005/8/layout/hierarchy3"/>
    <dgm:cxn modelId="{CE48FF2F-B4EA-49AF-8356-AF55D9715847}" type="presOf" srcId="{3427A17D-364A-4D3B-8E91-F29207ED5EC0}" destId="{569DF31B-0C69-4507-BAD4-22B912932A12}" srcOrd="0" destOrd="0" presId="urn:microsoft.com/office/officeart/2005/8/layout/hierarchy3"/>
    <dgm:cxn modelId="{4E7A0B59-8716-4AD8-9C7F-062FF4D86430}" type="presOf" srcId="{D2EB3C62-C606-4FEF-AAA1-547184065396}" destId="{282A134A-A966-486E-8EF8-F48EA42C632C}" srcOrd="0" destOrd="0" presId="urn:microsoft.com/office/officeart/2005/8/layout/hierarchy3"/>
    <dgm:cxn modelId="{383AB91D-8192-452F-B2D5-7C7C61FD42FE}" type="presOf" srcId="{2CE3FC0D-1147-4AB2-8091-9529B7FEB61C}" destId="{501ED44D-3787-4C01-A211-E1B9530FC3F5}" srcOrd="1" destOrd="0" presId="urn:microsoft.com/office/officeart/2005/8/layout/hierarchy3"/>
    <dgm:cxn modelId="{4920038F-6349-41F8-BDC1-9B3C428E31E0}" type="presOf" srcId="{31DB879B-F074-4FDF-835A-E1FA697437FC}" destId="{A1E476B0-61E1-43B6-87AD-BE8F5915FC08}" srcOrd="0" destOrd="0" presId="urn:microsoft.com/office/officeart/2005/8/layout/hierarchy3"/>
    <dgm:cxn modelId="{856D3C1E-E9FF-4E5E-BEF7-4DE830E609D3}" type="presOf" srcId="{107DE190-1CB3-4B23-B614-5B513DEB20C0}" destId="{CB13006F-95C8-46E3-849F-99EC28E78E49}" srcOrd="0" destOrd="0" presId="urn:microsoft.com/office/officeart/2005/8/layout/hierarchy3"/>
    <dgm:cxn modelId="{2B13DEBA-A5C2-4A8B-A910-325C5B3C89D2}" type="presOf" srcId="{F26F2F2E-504F-4AEE-86F5-F0F26C998321}" destId="{92D99BC2-5FFB-41BB-B47D-2C3919F3914E}" srcOrd="0" destOrd="0" presId="urn:microsoft.com/office/officeart/2005/8/layout/hierarchy3"/>
    <dgm:cxn modelId="{9961961E-2C91-4121-97E8-9239747BD36B}" type="presOf" srcId="{01FB67B4-1EB9-4C0F-968E-75ABBD97B498}" destId="{F468BF4B-6703-492E-86BE-DDA302184323}" srcOrd="0" destOrd="0" presId="urn:microsoft.com/office/officeart/2005/8/layout/hierarchy3"/>
    <dgm:cxn modelId="{6221A873-8BBE-49FE-B730-633C9F1EBBA5}" type="presOf" srcId="{6F7B1D02-B629-445A-B35D-0420CB6B0CCE}" destId="{4A91896E-9B08-4E40-8B4F-EC5BC50CFAC5}" srcOrd="0" destOrd="0" presId="urn:microsoft.com/office/officeart/2005/8/layout/hierarchy3"/>
    <dgm:cxn modelId="{05D5EEB7-D9F1-444C-B515-28BE61DB4B76}" type="presOf" srcId="{0DEC98BF-80BF-4671-9E95-A90EDC23081E}" destId="{CF425D55-F68E-47E1-AB91-ADEC0FEA3481}" srcOrd="0" destOrd="0" presId="urn:microsoft.com/office/officeart/2005/8/layout/hierarchy3"/>
    <dgm:cxn modelId="{3E397D0E-9734-4A38-A4BE-EE7B75150094}" srcId="{1A1B9860-88AE-47C8-8999-887F34CB080F}" destId="{0DEC98BF-80BF-4671-9E95-A90EDC23081E}" srcOrd="0" destOrd="0" parTransId="{294562A3-BC2B-4434-B5FF-BB3ABA5DFC7B}" sibTransId="{38D4B104-9BB0-461C-AD94-4D909BADEA1E}"/>
    <dgm:cxn modelId="{7A6E7F9F-F7E7-4ECE-BE05-97B3F8C983AB}" type="presOf" srcId="{FD59E584-7CB5-4499-8A8F-EB18B9AD7B04}" destId="{98DB8F79-449C-4F11-9B2A-CBAD6F5D2883}" srcOrd="0" destOrd="0" presId="urn:microsoft.com/office/officeart/2005/8/layout/hierarchy3"/>
    <dgm:cxn modelId="{0D25815F-0611-471C-9860-C145A5CF80DF}" type="presOf" srcId="{767A58E0-8689-4F4C-A179-64D7C026823C}" destId="{200CE322-E8E0-4389-BA7B-6628C7E66FE3}" srcOrd="0" destOrd="0" presId="urn:microsoft.com/office/officeart/2005/8/layout/hierarchy3"/>
    <dgm:cxn modelId="{15984139-6EE8-43C0-AA48-0011B4E6A3F7}" type="presOf" srcId="{6ED7E664-72F1-4BC9-82EC-147AB8D879E6}" destId="{161E1F69-BC49-44FF-80F9-74B600464CEF}" srcOrd="0" destOrd="0" presId="urn:microsoft.com/office/officeart/2005/8/layout/hierarchy3"/>
    <dgm:cxn modelId="{86EDE3B4-8A73-46EE-B5F8-0B89B30FAB4D}" type="presParOf" srcId="{A8860D8B-15BC-40AD-83D9-AA07B631F127}" destId="{DDF39808-F0BA-4F8B-A5B8-A095595523D1}" srcOrd="0" destOrd="0" presId="urn:microsoft.com/office/officeart/2005/8/layout/hierarchy3"/>
    <dgm:cxn modelId="{4F23FD65-8967-4004-A579-E73A93A3F7DE}" type="presParOf" srcId="{DDF39808-F0BA-4F8B-A5B8-A095595523D1}" destId="{A272A0DA-6366-4C11-A773-B60F35A1E10B}" srcOrd="0" destOrd="0" presId="urn:microsoft.com/office/officeart/2005/8/layout/hierarchy3"/>
    <dgm:cxn modelId="{CCBAD4E6-2674-4848-8FDD-57A9AECD30B3}" type="presParOf" srcId="{A272A0DA-6366-4C11-A773-B60F35A1E10B}" destId="{CF425D55-F68E-47E1-AB91-ADEC0FEA3481}" srcOrd="0" destOrd="0" presId="urn:microsoft.com/office/officeart/2005/8/layout/hierarchy3"/>
    <dgm:cxn modelId="{B3CE12E7-0602-4668-B5FD-C5C92F3B0108}" type="presParOf" srcId="{A272A0DA-6366-4C11-A773-B60F35A1E10B}" destId="{238A98FD-6F4D-46F4-8ED8-F91A55DF7A6C}" srcOrd="1" destOrd="0" presId="urn:microsoft.com/office/officeart/2005/8/layout/hierarchy3"/>
    <dgm:cxn modelId="{F4EA4F11-C0D3-49F7-86A1-D1E6039C6521}" type="presParOf" srcId="{DDF39808-F0BA-4F8B-A5B8-A095595523D1}" destId="{771BB92C-8B7F-4619-8D1A-8E01B54173F3}" srcOrd="1" destOrd="0" presId="urn:microsoft.com/office/officeart/2005/8/layout/hierarchy3"/>
    <dgm:cxn modelId="{00DFD714-F7E0-4062-9B11-2EB43230277A}" type="presParOf" srcId="{771BB92C-8B7F-4619-8D1A-8E01B54173F3}" destId="{8F1111F3-E482-4ADB-A931-354AECC7401C}" srcOrd="0" destOrd="0" presId="urn:microsoft.com/office/officeart/2005/8/layout/hierarchy3"/>
    <dgm:cxn modelId="{E7840BE9-7B4E-479D-A9CD-AD4D364E12B4}" type="presParOf" srcId="{771BB92C-8B7F-4619-8D1A-8E01B54173F3}" destId="{CB13006F-95C8-46E3-849F-99EC28E78E49}" srcOrd="1" destOrd="0" presId="urn:microsoft.com/office/officeart/2005/8/layout/hierarchy3"/>
    <dgm:cxn modelId="{5C239F0F-27BF-4C9B-8881-37D3D3A1BAFF}" type="presParOf" srcId="{771BB92C-8B7F-4619-8D1A-8E01B54173F3}" destId="{569DF31B-0C69-4507-BAD4-22B912932A12}" srcOrd="2" destOrd="0" presId="urn:microsoft.com/office/officeart/2005/8/layout/hierarchy3"/>
    <dgm:cxn modelId="{2AD21B80-2062-492A-A219-3D4047D0BBCB}" type="presParOf" srcId="{771BB92C-8B7F-4619-8D1A-8E01B54173F3}" destId="{22678D67-21E1-4B41-BC22-03F2B294031C}" srcOrd="3" destOrd="0" presId="urn:microsoft.com/office/officeart/2005/8/layout/hierarchy3"/>
    <dgm:cxn modelId="{4F76DBD2-ADDD-40B8-9C8F-432D63226A88}" type="presParOf" srcId="{771BB92C-8B7F-4619-8D1A-8E01B54173F3}" destId="{282A134A-A966-486E-8EF8-F48EA42C632C}" srcOrd="4" destOrd="0" presId="urn:microsoft.com/office/officeart/2005/8/layout/hierarchy3"/>
    <dgm:cxn modelId="{CF4E7211-BF95-44BD-926A-0879E4441F57}" type="presParOf" srcId="{771BB92C-8B7F-4619-8D1A-8E01B54173F3}" destId="{F621ADFF-3360-4F83-AB2C-BB95CA026DDB}" srcOrd="5" destOrd="0" presId="urn:microsoft.com/office/officeart/2005/8/layout/hierarchy3"/>
    <dgm:cxn modelId="{E4F1F9D4-5309-42B0-9961-C9CDFC50B781}" type="presParOf" srcId="{771BB92C-8B7F-4619-8D1A-8E01B54173F3}" destId="{92D99BC2-5FFB-41BB-B47D-2C3919F3914E}" srcOrd="6" destOrd="0" presId="urn:microsoft.com/office/officeart/2005/8/layout/hierarchy3"/>
    <dgm:cxn modelId="{DCE0FA8B-DFEB-414F-A3A0-C53F612939C7}" type="presParOf" srcId="{771BB92C-8B7F-4619-8D1A-8E01B54173F3}" destId="{F468BF4B-6703-492E-86BE-DDA302184323}" srcOrd="7" destOrd="0" presId="urn:microsoft.com/office/officeart/2005/8/layout/hierarchy3"/>
    <dgm:cxn modelId="{9B1F0FBD-72A4-4366-9F5F-858CC6DEC7C9}" type="presParOf" srcId="{A8860D8B-15BC-40AD-83D9-AA07B631F127}" destId="{C7BBE6D0-0796-4A93-860A-D4256A790815}" srcOrd="1" destOrd="0" presId="urn:microsoft.com/office/officeart/2005/8/layout/hierarchy3"/>
    <dgm:cxn modelId="{30A2E54A-904F-44F7-BC9C-35794C4B80C5}" type="presParOf" srcId="{C7BBE6D0-0796-4A93-860A-D4256A790815}" destId="{9EF0F66D-FD44-4C51-AA71-D31D4DCCB17B}" srcOrd="0" destOrd="0" presId="urn:microsoft.com/office/officeart/2005/8/layout/hierarchy3"/>
    <dgm:cxn modelId="{674D2FBF-0247-47B8-96E2-6840F5EC1BD4}" type="presParOf" srcId="{9EF0F66D-FD44-4C51-AA71-D31D4DCCB17B}" destId="{EFBF1C91-2D2D-4956-868F-CED84917C23D}" srcOrd="0" destOrd="0" presId="urn:microsoft.com/office/officeart/2005/8/layout/hierarchy3"/>
    <dgm:cxn modelId="{E3B8D9B6-A9FC-4307-8764-EE50F795A095}" type="presParOf" srcId="{9EF0F66D-FD44-4C51-AA71-D31D4DCCB17B}" destId="{501ED44D-3787-4C01-A211-E1B9530FC3F5}" srcOrd="1" destOrd="0" presId="urn:microsoft.com/office/officeart/2005/8/layout/hierarchy3"/>
    <dgm:cxn modelId="{DC8C9304-B840-446A-A62E-C56BBC91FE7E}" type="presParOf" srcId="{C7BBE6D0-0796-4A93-860A-D4256A790815}" destId="{1288F683-67B2-48A8-A0EA-0358F961A14C}" srcOrd="1" destOrd="0" presId="urn:microsoft.com/office/officeart/2005/8/layout/hierarchy3"/>
    <dgm:cxn modelId="{13F013F6-F3E1-45CB-9D69-BD8DA511EA3D}" type="presParOf" srcId="{1288F683-67B2-48A8-A0EA-0358F961A14C}" destId="{AFAEE7AF-EE92-4A52-BD3C-D6691757F6C1}" srcOrd="0" destOrd="0" presId="urn:microsoft.com/office/officeart/2005/8/layout/hierarchy3"/>
    <dgm:cxn modelId="{195CE629-BF9F-4FD9-8C86-0CD7225A4927}" type="presParOf" srcId="{1288F683-67B2-48A8-A0EA-0358F961A14C}" destId="{4A91896E-9B08-4E40-8B4F-EC5BC50CFAC5}" srcOrd="1" destOrd="0" presId="urn:microsoft.com/office/officeart/2005/8/layout/hierarchy3"/>
    <dgm:cxn modelId="{006308C6-F61F-4E6C-B1AE-95C9C21BA2D9}" type="presParOf" srcId="{1288F683-67B2-48A8-A0EA-0358F961A14C}" destId="{161E1F69-BC49-44FF-80F9-74B600464CEF}" srcOrd="2" destOrd="0" presId="urn:microsoft.com/office/officeart/2005/8/layout/hierarchy3"/>
    <dgm:cxn modelId="{4521F65F-CD14-4A29-BC96-95C15DDEA0F2}" type="presParOf" srcId="{1288F683-67B2-48A8-A0EA-0358F961A14C}" destId="{A1E476B0-61E1-43B6-87AD-BE8F5915FC08}" srcOrd="3" destOrd="0" presId="urn:microsoft.com/office/officeart/2005/8/layout/hierarchy3"/>
    <dgm:cxn modelId="{FC9CE499-A9E6-433A-838F-CAD0F19F345F}" type="presParOf" srcId="{1288F683-67B2-48A8-A0EA-0358F961A14C}" destId="{200CE322-E8E0-4389-BA7B-6628C7E66FE3}" srcOrd="4" destOrd="0" presId="urn:microsoft.com/office/officeart/2005/8/layout/hierarchy3"/>
    <dgm:cxn modelId="{7369554D-C394-495C-86FB-6060712B0462}" type="presParOf" srcId="{1288F683-67B2-48A8-A0EA-0358F961A14C}" destId="{98DB8F79-449C-4F11-9B2A-CBAD6F5D2883}" srcOrd="5" destOrd="0" presId="urn:microsoft.com/office/officeart/2005/8/layout/hierarchy3"/>
    <dgm:cxn modelId="{25064C3F-BEBB-4B8B-902D-10C7BFCD6FB0}" type="presParOf" srcId="{1288F683-67B2-48A8-A0EA-0358F961A14C}" destId="{872ECCEF-F0C1-4B34-A7D9-D1CAF99B3EB5}" srcOrd="6" destOrd="0" presId="urn:microsoft.com/office/officeart/2005/8/layout/hierarchy3"/>
    <dgm:cxn modelId="{0A932CA3-8D71-4339-94DA-6D84E0A101DC}" type="presParOf" srcId="{1288F683-67B2-48A8-A0EA-0358F961A14C}" destId="{B9E8D2A0-5F6D-44E3-A665-3DF8C614771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52C298-675F-4D2E-A747-75C7B4D72EFA}" type="doc">
      <dgm:prSet loTypeId="urn:microsoft.com/office/officeart/2005/8/layout/StepDown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11E934-23C3-4C32-BC0F-F2A025E84282}">
      <dgm:prSet phldrT="[Text]"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Vedenjski odzivi</a:t>
          </a:r>
          <a:endParaRPr lang="en-US" dirty="0">
            <a:latin typeface="Calibri" panose="020F0502020204030204" pitchFamily="34" charset="0"/>
          </a:endParaRPr>
        </a:p>
      </dgm:t>
    </dgm:pt>
    <dgm:pt modelId="{365E3847-8D98-411C-97E0-36197FE966AC}" type="parTrans" cxnId="{88998ACF-842E-4258-8FC7-A6365B4AD3C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A8CDDE2-00C0-4497-8C49-1AD2D2DA34E6}" type="sibTrans" cxnId="{88998ACF-842E-4258-8FC7-A6365B4AD3C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72CC71CA-0A39-497F-A1FB-8449D6B3AC76}">
      <dgm:prSet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Avtonomni odziv</a:t>
          </a:r>
          <a:endParaRPr lang="en-US" dirty="0">
            <a:latin typeface="Calibri" panose="020F0502020204030204" pitchFamily="34" charset="0"/>
          </a:endParaRPr>
        </a:p>
      </dgm:t>
    </dgm:pt>
    <dgm:pt modelId="{FCBD8CD1-51DB-4AB9-846E-B0E33EFC8703}" type="parTrans" cxnId="{66E29A3F-87F2-4353-B6DE-236A7771180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7C84AFF-EB75-4972-BA88-ECF775D3D1AD}" type="sibTrans" cxnId="{66E29A3F-87F2-4353-B6DE-236A7771180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843E0F5-3342-49D0-9B1A-BFF13D3094FF}">
      <dgm:prSet/>
      <dgm:spPr/>
      <dgm:t>
        <a:bodyPr/>
        <a:lstStyle/>
        <a:p>
          <a:r>
            <a:rPr lang="sl-SI" dirty="0" smtClean="0">
              <a:solidFill>
                <a:schemeClr val="tx2"/>
              </a:solidFill>
              <a:latin typeface="Calibri" panose="020F0502020204030204" pitchFamily="34" charset="0"/>
            </a:rPr>
            <a:t>Hormonski odziv</a:t>
          </a:r>
          <a:endParaRPr lang="en-US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C9996957-BCAE-445A-B24C-370549567802}" type="parTrans" cxnId="{B56A4907-1CB9-41DE-9189-2B386D64953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A14FCA6-D7FC-415A-A377-8E6BD3AFF404}" type="sibTrans" cxnId="{B56A4907-1CB9-41DE-9189-2B386D64953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05397DA-2AF2-4848-AABA-41E76692EE2F}">
      <dgm:prSet phldrT="[Text]" custT="1"/>
      <dgm:spPr/>
      <dgm:t>
        <a:bodyPr/>
        <a:lstStyle/>
        <a:p>
          <a:r>
            <a:rPr lang="sl-SI" sz="1800" dirty="0" smtClean="0">
              <a:latin typeface="Calibri" panose="020F0502020204030204" pitchFamily="34" charset="0"/>
            </a:rPr>
            <a:t>Najpomembnejši in najučinkovitejši</a:t>
          </a:r>
          <a:endParaRPr lang="en-US" sz="1800" dirty="0">
            <a:latin typeface="Calibri" panose="020F0502020204030204" pitchFamily="34" charset="0"/>
          </a:endParaRPr>
        </a:p>
      </dgm:t>
    </dgm:pt>
    <dgm:pt modelId="{6DE808AC-492D-482B-815A-9A7C621E8A22}" type="parTrans" cxnId="{8642CFF2-F8F1-4475-A62E-B0B81F6DDE8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4D44CC5-2FDC-4B10-B2E8-E41B15BC063E}" type="sibTrans" cxnId="{8642CFF2-F8F1-4475-A62E-B0B81F6DDE8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F28FFCE-AFF8-4513-8AF0-0D5FBC61F257}">
      <dgm:prSet/>
      <dgm:spPr/>
      <dgm:t>
        <a:bodyPr/>
        <a:lstStyle/>
        <a:p>
          <a:r>
            <a:rPr lang="sl-SI" dirty="0" smtClean="0">
              <a:latin typeface="Calibri" panose="020F0502020204030204" pitchFamily="34" charset="0"/>
            </a:rPr>
            <a:t>Pripravi organizem na beg</a:t>
          </a:r>
          <a:endParaRPr lang="en-US" dirty="0">
            <a:latin typeface="Calibri" panose="020F0502020204030204" pitchFamily="34" charset="0"/>
          </a:endParaRPr>
        </a:p>
      </dgm:t>
    </dgm:pt>
    <dgm:pt modelId="{F4FB02F4-151D-4378-87FA-9DE8B82F97C9}" type="parTrans" cxnId="{3A5F56CA-EF49-4476-B1E1-20929A25A76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D9DBADE-BB2E-4A67-8212-8906B5232882}" type="sibTrans" cxnId="{3A5F56CA-EF49-4476-B1E1-20929A25A76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4CE2F3A-2F6D-4993-9FB5-BDB5610E6677}">
      <dgm:prSet custT="1"/>
      <dgm:spPr/>
      <dgm:t>
        <a:bodyPr/>
        <a:lstStyle/>
        <a:p>
          <a:r>
            <a:rPr lang="sl-SI" sz="1800" dirty="0" smtClean="0">
              <a:latin typeface="Calibri" panose="020F0502020204030204" pitchFamily="34" charset="0"/>
            </a:rPr>
            <a:t>Dolgotrajna pripravljenost organizma na obremenitev</a:t>
          </a:r>
          <a:endParaRPr lang="en-US" sz="1800" dirty="0">
            <a:latin typeface="Calibri" panose="020F0502020204030204" pitchFamily="34" charset="0"/>
          </a:endParaRPr>
        </a:p>
      </dgm:t>
    </dgm:pt>
    <dgm:pt modelId="{440DD406-36D6-4928-AFC1-714556A34AB4}" type="parTrans" cxnId="{B91D5878-6512-4255-931A-49912C58495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2982371-C617-4CA2-8786-DC0E04A38E52}" type="sibTrans" cxnId="{B91D5878-6512-4255-931A-49912C58495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3B1E83E-5383-4FF3-828F-63EB174371A9}" type="pres">
      <dgm:prSet presAssocID="{A552C298-675F-4D2E-A747-75C7B4D72EF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81E1B9-041B-418C-8B08-D8DE28BF712F}" type="pres">
      <dgm:prSet presAssocID="{1311E934-23C3-4C32-BC0F-F2A025E84282}" presName="composite" presStyleCnt="0"/>
      <dgm:spPr/>
      <dgm:t>
        <a:bodyPr/>
        <a:lstStyle/>
        <a:p>
          <a:endParaRPr lang="en-US"/>
        </a:p>
      </dgm:t>
    </dgm:pt>
    <dgm:pt modelId="{9A56765D-1748-458D-8329-663036ABE935}" type="pres">
      <dgm:prSet presAssocID="{1311E934-23C3-4C32-BC0F-F2A025E84282}" presName="bentUpArrow1" presStyleLbl="alignImgPlace1" presStyleIdx="0" presStyleCnt="2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BE9BE44-6001-40EA-A989-F5D86473E930}" type="pres">
      <dgm:prSet presAssocID="{1311E934-23C3-4C32-BC0F-F2A025E8428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2D290-8731-4E1E-9AE1-BD67FC99E01A}" type="pres">
      <dgm:prSet presAssocID="{1311E934-23C3-4C32-BC0F-F2A025E84282}" presName="ChildText" presStyleLbl="revTx" presStyleIdx="0" presStyleCnt="3" custScaleX="153845" custLinFactNeighborX="25237" custLinFactNeighborY="12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4AF98-0EDF-42F5-96E9-C09C173BDD00}" type="pres">
      <dgm:prSet presAssocID="{FA8CDDE2-00C0-4497-8C49-1AD2D2DA34E6}" presName="sibTrans" presStyleCnt="0"/>
      <dgm:spPr/>
      <dgm:t>
        <a:bodyPr/>
        <a:lstStyle/>
        <a:p>
          <a:endParaRPr lang="en-US"/>
        </a:p>
      </dgm:t>
    </dgm:pt>
    <dgm:pt modelId="{B3BDDF79-C0F4-4D71-B469-6ACE71C822D9}" type="pres">
      <dgm:prSet presAssocID="{72CC71CA-0A39-497F-A1FB-8449D6B3AC76}" presName="composite" presStyleCnt="0"/>
      <dgm:spPr/>
      <dgm:t>
        <a:bodyPr/>
        <a:lstStyle/>
        <a:p>
          <a:endParaRPr lang="en-US"/>
        </a:p>
      </dgm:t>
    </dgm:pt>
    <dgm:pt modelId="{B2F686E5-85FC-4FAF-A0B1-033D40F77EA3}" type="pres">
      <dgm:prSet presAssocID="{72CC71CA-0A39-497F-A1FB-8449D6B3AC76}" presName="bentUpArrow1" presStyleLbl="alignImgPlace1" presStyleIdx="1" presStyleCnt="2"/>
      <dgm:spPr>
        <a:solidFill>
          <a:srgbClr val="FF3300"/>
        </a:solidFill>
      </dgm:spPr>
      <dgm:t>
        <a:bodyPr/>
        <a:lstStyle/>
        <a:p>
          <a:endParaRPr lang="en-US"/>
        </a:p>
      </dgm:t>
    </dgm:pt>
    <dgm:pt modelId="{A708A061-4E79-42AB-900E-D27637C0695F}" type="pres">
      <dgm:prSet presAssocID="{72CC71CA-0A39-497F-A1FB-8449D6B3AC7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5F874-58A2-4DF1-A123-7673EA265930}" type="pres">
      <dgm:prSet presAssocID="{72CC71CA-0A39-497F-A1FB-8449D6B3AC7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12CAD-0DB8-45F8-BAE1-0FA332CDA67C}" type="pres">
      <dgm:prSet presAssocID="{27C84AFF-EB75-4972-BA88-ECF775D3D1AD}" presName="sibTrans" presStyleCnt="0"/>
      <dgm:spPr/>
      <dgm:t>
        <a:bodyPr/>
        <a:lstStyle/>
        <a:p>
          <a:endParaRPr lang="en-US"/>
        </a:p>
      </dgm:t>
    </dgm:pt>
    <dgm:pt modelId="{53E73CFF-6A41-430E-A64D-5FF0ED7AB239}" type="pres">
      <dgm:prSet presAssocID="{B843E0F5-3342-49D0-9B1A-BFF13D3094FF}" presName="composite" presStyleCnt="0"/>
      <dgm:spPr/>
      <dgm:t>
        <a:bodyPr/>
        <a:lstStyle/>
        <a:p>
          <a:endParaRPr lang="en-US"/>
        </a:p>
      </dgm:t>
    </dgm:pt>
    <dgm:pt modelId="{59EE2E72-857E-4045-8EFD-04E88D6AA05D}" type="pres">
      <dgm:prSet presAssocID="{B843E0F5-3342-49D0-9B1A-BFF13D3094F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15945-4B34-4436-A34C-8976FA5750C3}" type="pres">
      <dgm:prSet presAssocID="{B843E0F5-3342-49D0-9B1A-BFF13D3094FF}" presName="FinalChildText" presStyleLbl="revTx" presStyleIdx="2" presStyleCnt="3" custScaleX="147399" custLinFactNeighborX="24730" custLinFactNeighborY="-1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E29A3F-87F2-4353-B6DE-236A77711808}" srcId="{A552C298-675F-4D2E-A747-75C7B4D72EFA}" destId="{72CC71CA-0A39-497F-A1FB-8449D6B3AC76}" srcOrd="1" destOrd="0" parTransId="{FCBD8CD1-51DB-4AB9-846E-B0E33EFC8703}" sibTransId="{27C84AFF-EB75-4972-BA88-ECF775D3D1AD}"/>
    <dgm:cxn modelId="{B56A4907-1CB9-41DE-9189-2B386D649531}" srcId="{A552C298-675F-4D2E-A747-75C7B4D72EFA}" destId="{B843E0F5-3342-49D0-9B1A-BFF13D3094FF}" srcOrd="2" destOrd="0" parTransId="{C9996957-BCAE-445A-B24C-370549567802}" sibTransId="{FA14FCA6-D7FC-415A-A377-8E6BD3AFF404}"/>
    <dgm:cxn modelId="{6AEE0623-BE6A-428E-8697-23A91660594E}" type="presOf" srcId="{72CC71CA-0A39-497F-A1FB-8449D6B3AC76}" destId="{A708A061-4E79-42AB-900E-D27637C0695F}" srcOrd="0" destOrd="0" presId="urn:microsoft.com/office/officeart/2005/8/layout/StepDownProcess"/>
    <dgm:cxn modelId="{3A5F56CA-EF49-4476-B1E1-20929A25A768}" srcId="{72CC71CA-0A39-497F-A1FB-8449D6B3AC76}" destId="{3F28FFCE-AFF8-4513-8AF0-0D5FBC61F257}" srcOrd="0" destOrd="0" parTransId="{F4FB02F4-151D-4378-87FA-9DE8B82F97C9}" sibTransId="{4D9DBADE-BB2E-4A67-8212-8906B5232882}"/>
    <dgm:cxn modelId="{B67EB3D8-C5EE-42D5-A12B-19F116A69F2A}" type="presOf" srcId="{1311E934-23C3-4C32-BC0F-F2A025E84282}" destId="{DBE9BE44-6001-40EA-A989-F5D86473E930}" srcOrd="0" destOrd="0" presId="urn:microsoft.com/office/officeart/2005/8/layout/StepDownProcess"/>
    <dgm:cxn modelId="{B91D5878-6512-4255-931A-49912C58495C}" srcId="{B843E0F5-3342-49D0-9B1A-BFF13D3094FF}" destId="{04CE2F3A-2F6D-4993-9FB5-BDB5610E6677}" srcOrd="0" destOrd="0" parTransId="{440DD406-36D6-4928-AFC1-714556A34AB4}" sibTransId="{22982371-C617-4CA2-8786-DC0E04A38E52}"/>
    <dgm:cxn modelId="{A435E0B7-3B90-46CD-BAD0-11A82C104ECC}" type="presOf" srcId="{A552C298-675F-4D2E-A747-75C7B4D72EFA}" destId="{03B1E83E-5383-4FF3-828F-63EB174371A9}" srcOrd="0" destOrd="0" presId="urn:microsoft.com/office/officeart/2005/8/layout/StepDownProcess"/>
    <dgm:cxn modelId="{1DAEB592-C766-451A-A177-B56DF60D32D8}" type="presOf" srcId="{3F28FFCE-AFF8-4513-8AF0-0D5FBC61F257}" destId="{8415F874-58A2-4DF1-A123-7673EA265930}" srcOrd="0" destOrd="0" presId="urn:microsoft.com/office/officeart/2005/8/layout/StepDownProcess"/>
    <dgm:cxn modelId="{46541CBE-5E7D-4D4D-B9E8-417AE747B4BE}" type="presOf" srcId="{A05397DA-2AF2-4848-AABA-41E76692EE2F}" destId="{3552D290-8731-4E1E-9AE1-BD67FC99E01A}" srcOrd="0" destOrd="0" presId="urn:microsoft.com/office/officeart/2005/8/layout/StepDownProcess"/>
    <dgm:cxn modelId="{8642CFF2-F8F1-4475-A62E-B0B81F6DDE8F}" srcId="{1311E934-23C3-4C32-BC0F-F2A025E84282}" destId="{A05397DA-2AF2-4848-AABA-41E76692EE2F}" srcOrd="0" destOrd="0" parTransId="{6DE808AC-492D-482B-815A-9A7C621E8A22}" sibTransId="{D4D44CC5-2FDC-4B10-B2E8-E41B15BC063E}"/>
    <dgm:cxn modelId="{0D9C5683-EFA4-48D7-9C27-D137FEF4E744}" type="presOf" srcId="{B843E0F5-3342-49D0-9B1A-BFF13D3094FF}" destId="{59EE2E72-857E-4045-8EFD-04E88D6AA05D}" srcOrd="0" destOrd="0" presId="urn:microsoft.com/office/officeart/2005/8/layout/StepDownProcess"/>
    <dgm:cxn modelId="{F6292FD9-DC73-4D7E-ADFA-59D8A0549D4E}" type="presOf" srcId="{04CE2F3A-2F6D-4993-9FB5-BDB5610E6677}" destId="{5F215945-4B34-4436-A34C-8976FA5750C3}" srcOrd="0" destOrd="0" presId="urn:microsoft.com/office/officeart/2005/8/layout/StepDownProcess"/>
    <dgm:cxn modelId="{88998ACF-842E-4258-8FC7-A6365B4AD3C7}" srcId="{A552C298-675F-4D2E-A747-75C7B4D72EFA}" destId="{1311E934-23C3-4C32-BC0F-F2A025E84282}" srcOrd="0" destOrd="0" parTransId="{365E3847-8D98-411C-97E0-36197FE966AC}" sibTransId="{FA8CDDE2-00C0-4497-8C49-1AD2D2DA34E6}"/>
    <dgm:cxn modelId="{B654AFBE-1A7C-48A3-8433-D182A876DF47}" type="presParOf" srcId="{03B1E83E-5383-4FF3-828F-63EB174371A9}" destId="{2781E1B9-041B-418C-8B08-D8DE28BF712F}" srcOrd="0" destOrd="0" presId="urn:microsoft.com/office/officeart/2005/8/layout/StepDownProcess"/>
    <dgm:cxn modelId="{3C186429-3462-4F64-A0BE-8304E6F6A3DC}" type="presParOf" srcId="{2781E1B9-041B-418C-8B08-D8DE28BF712F}" destId="{9A56765D-1748-458D-8329-663036ABE935}" srcOrd="0" destOrd="0" presId="urn:microsoft.com/office/officeart/2005/8/layout/StepDownProcess"/>
    <dgm:cxn modelId="{472A70F8-5ED1-4ED3-A7BB-604B89FB1E74}" type="presParOf" srcId="{2781E1B9-041B-418C-8B08-D8DE28BF712F}" destId="{DBE9BE44-6001-40EA-A989-F5D86473E930}" srcOrd="1" destOrd="0" presId="urn:microsoft.com/office/officeart/2005/8/layout/StepDownProcess"/>
    <dgm:cxn modelId="{BED4E79B-DF57-41BD-B5A4-6A650B1E0A70}" type="presParOf" srcId="{2781E1B9-041B-418C-8B08-D8DE28BF712F}" destId="{3552D290-8731-4E1E-9AE1-BD67FC99E01A}" srcOrd="2" destOrd="0" presId="urn:microsoft.com/office/officeart/2005/8/layout/StepDownProcess"/>
    <dgm:cxn modelId="{35F17BF4-0DD0-4A09-B984-44B9F30101B5}" type="presParOf" srcId="{03B1E83E-5383-4FF3-828F-63EB174371A9}" destId="{9394AF98-0EDF-42F5-96E9-C09C173BDD00}" srcOrd="1" destOrd="0" presId="urn:microsoft.com/office/officeart/2005/8/layout/StepDownProcess"/>
    <dgm:cxn modelId="{32C7FF6A-08FF-44CC-8D30-CB11443C4A79}" type="presParOf" srcId="{03B1E83E-5383-4FF3-828F-63EB174371A9}" destId="{B3BDDF79-C0F4-4D71-B469-6ACE71C822D9}" srcOrd="2" destOrd="0" presId="urn:microsoft.com/office/officeart/2005/8/layout/StepDownProcess"/>
    <dgm:cxn modelId="{54D3FDE2-E0AD-453E-BEC3-F61A99C2704F}" type="presParOf" srcId="{B3BDDF79-C0F4-4D71-B469-6ACE71C822D9}" destId="{B2F686E5-85FC-4FAF-A0B1-033D40F77EA3}" srcOrd="0" destOrd="0" presId="urn:microsoft.com/office/officeart/2005/8/layout/StepDownProcess"/>
    <dgm:cxn modelId="{A1B0D5D9-B287-4C68-91ED-819264DF974F}" type="presParOf" srcId="{B3BDDF79-C0F4-4D71-B469-6ACE71C822D9}" destId="{A708A061-4E79-42AB-900E-D27637C0695F}" srcOrd="1" destOrd="0" presId="urn:microsoft.com/office/officeart/2005/8/layout/StepDownProcess"/>
    <dgm:cxn modelId="{DAE72AB5-E665-46C3-A7C1-D53551F1BF68}" type="presParOf" srcId="{B3BDDF79-C0F4-4D71-B469-6ACE71C822D9}" destId="{8415F874-58A2-4DF1-A123-7673EA265930}" srcOrd="2" destOrd="0" presId="urn:microsoft.com/office/officeart/2005/8/layout/StepDownProcess"/>
    <dgm:cxn modelId="{E83C6F4C-DCE2-41F4-894B-D94EE7B60855}" type="presParOf" srcId="{03B1E83E-5383-4FF3-828F-63EB174371A9}" destId="{D8A12CAD-0DB8-45F8-BAE1-0FA332CDA67C}" srcOrd="3" destOrd="0" presId="urn:microsoft.com/office/officeart/2005/8/layout/StepDownProcess"/>
    <dgm:cxn modelId="{A010128F-C6B2-424E-919E-9D225776A29B}" type="presParOf" srcId="{03B1E83E-5383-4FF3-828F-63EB174371A9}" destId="{53E73CFF-6A41-430E-A64D-5FF0ED7AB239}" srcOrd="4" destOrd="0" presId="urn:microsoft.com/office/officeart/2005/8/layout/StepDownProcess"/>
    <dgm:cxn modelId="{DC386B5A-7FE9-4F25-B29F-C25DED992E40}" type="presParOf" srcId="{53E73CFF-6A41-430E-A64D-5FF0ED7AB239}" destId="{59EE2E72-857E-4045-8EFD-04E88D6AA05D}" srcOrd="0" destOrd="0" presId="urn:microsoft.com/office/officeart/2005/8/layout/StepDownProcess"/>
    <dgm:cxn modelId="{22862A21-5378-4791-87BB-4842E1824B68}" type="presParOf" srcId="{53E73CFF-6A41-430E-A64D-5FF0ED7AB239}" destId="{5F215945-4B34-4436-A34C-8976FA5750C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CAFA49-1E04-47AB-BA4B-2658AD1FE960}" type="doc">
      <dgm:prSet loTypeId="urn:microsoft.com/office/officeart/2005/8/layout/list1" loCatId="list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0282E11D-FE21-4E8E-A5A4-1D8BC1BB0D16}">
      <dgm:prSet phldrT="[Text]"/>
      <dgm:spPr/>
      <dgm:t>
        <a:bodyPr/>
        <a:lstStyle/>
        <a:p>
          <a:r>
            <a:rPr lang="sl-SI" dirty="0" smtClean="0"/>
            <a:t>Reakcija na stres</a:t>
          </a:r>
          <a:endParaRPr lang="en-US" dirty="0"/>
        </a:p>
      </dgm:t>
    </dgm:pt>
    <dgm:pt modelId="{181C5609-B215-4FEF-82C3-126DA8DD7958}" type="parTrans" cxnId="{A4D19EF2-1C8C-4701-B90A-6796DB3ECF73}">
      <dgm:prSet/>
      <dgm:spPr/>
      <dgm:t>
        <a:bodyPr/>
        <a:lstStyle/>
        <a:p>
          <a:endParaRPr lang="en-US"/>
        </a:p>
      </dgm:t>
    </dgm:pt>
    <dgm:pt modelId="{06476453-ABF7-4BEE-A775-D8965B2B518A}" type="sibTrans" cxnId="{A4D19EF2-1C8C-4701-B90A-6796DB3ECF73}">
      <dgm:prSet/>
      <dgm:spPr/>
      <dgm:t>
        <a:bodyPr/>
        <a:lstStyle/>
        <a:p>
          <a:endParaRPr lang="en-US"/>
        </a:p>
      </dgm:t>
    </dgm:pt>
    <dgm:pt modelId="{AB8C8260-EB2B-424C-95BE-977E2848A2D4}">
      <dgm:prSet phldrT="[Text]"/>
      <dgm:spPr/>
      <dgm:t>
        <a:bodyPr/>
        <a:lstStyle/>
        <a:p>
          <a:r>
            <a:rPr lang="sl-SI" dirty="0" smtClean="0">
              <a:solidFill>
                <a:schemeClr val="tx2"/>
              </a:solidFill>
            </a:rPr>
            <a:t>Postravmatska stresna motnja</a:t>
          </a:r>
          <a:endParaRPr lang="en-US" dirty="0">
            <a:solidFill>
              <a:schemeClr val="tx2"/>
            </a:solidFill>
          </a:endParaRPr>
        </a:p>
      </dgm:t>
    </dgm:pt>
    <dgm:pt modelId="{619D7384-75D9-48E5-B719-20A0ADBDD812}" type="parTrans" cxnId="{083ADDCC-D455-4811-ABA6-2D7A7E17FA2B}">
      <dgm:prSet/>
      <dgm:spPr/>
      <dgm:t>
        <a:bodyPr/>
        <a:lstStyle/>
        <a:p>
          <a:endParaRPr lang="en-US"/>
        </a:p>
      </dgm:t>
    </dgm:pt>
    <dgm:pt modelId="{7A61EAFB-5C86-405C-B6AC-0263CBFDB985}" type="sibTrans" cxnId="{083ADDCC-D455-4811-ABA6-2D7A7E17FA2B}">
      <dgm:prSet/>
      <dgm:spPr/>
      <dgm:t>
        <a:bodyPr/>
        <a:lstStyle/>
        <a:p>
          <a:endParaRPr lang="en-US"/>
        </a:p>
      </dgm:t>
    </dgm:pt>
    <dgm:pt modelId="{1D66B8B4-4E8A-47EC-96F8-A00C34084EF1}">
      <dgm:prSet phldrT="[Text]"/>
      <dgm:spPr/>
      <dgm:t>
        <a:bodyPr/>
        <a:lstStyle/>
        <a:p>
          <a:r>
            <a:rPr lang="sl-SI" smtClean="0">
              <a:solidFill>
                <a:schemeClr val="tx2"/>
              </a:solidFill>
            </a:rPr>
            <a:t>Anksioznost</a:t>
          </a:r>
          <a:endParaRPr lang="en-US" dirty="0">
            <a:solidFill>
              <a:schemeClr val="tx2"/>
            </a:solidFill>
          </a:endParaRPr>
        </a:p>
      </dgm:t>
    </dgm:pt>
    <dgm:pt modelId="{CA1746B9-E317-4145-8B8A-B56A67ACC362}" type="parTrans" cxnId="{D2F1DB33-4812-4292-B135-4D45A5F0F434}">
      <dgm:prSet/>
      <dgm:spPr/>
      <dgm:t>
        <a:bodyPr/>
        <a:lstStyle/>
        <a:p>
          <a:endParaRPr lang="en-US"/>
        </a:p>
      </dgm:t>
    </dgm:pt>
    <dgm:pt modelId="{3D91DF7D-4987-4C54-9834-692E75D05338}" type="sibTrans" cxnId="{D2F1DB33-4812-4292-B135-4D45A5F0F434}">
      <dgm:prSet/>
      <dgm:spPr/>
      <dgm:t>
        <a:bodyPr/>
        <a:lstStyle/>
        <a:p>
          <a:endParaRPr lang="en-US"/>
        </a:p>
      </dgm:t>
    </dgm:pt>
    <dgm:pt modelId="{D9D21A34-BDB2-4A64-9279-B9DE21076812}">
      <dgm:prSet phldrT="[Text]"/>
      <dgm:spPr/>
      <dgm:t>
        <a:bodyPr/>
        <a:lstStyle/>
        <a:p>
          <a:r>
            <a:rPr lang="sl-SI" dirty="0" smtClean="0"/>
            <a:t>Anksiozno depresivna stanja</a:t>
          </a:r>
          <a:endParaRPr lang="en-US" dirty="0"/>
        </a:p>
      </dgm:t>
    </dgm:pt>
    <dgm:pt modelId="{D4C9668A-191B-436C-8E35-8038D5932A72}" type="parTrans" cxnId="{C0DB8374-ED8B-4B6D-8A96-BB958BD9E183}">
      <dgm:prSet/>
      <dgm:spPr/>
      <dgm:t>
        <a:bodyPr/>
        <a:lstStyle/>
        <a:p>
          <a:endParaRPr lang="en-US"/>
        </a:p>
      </dgm:t>
    </dgm:pt>
    <dgm:pt modelId="{7D4EDD1D-7772-46AB-B7A6-7DF867F5279F}" type="sibTrans" cxnId="{C0DB8374-ED8B-4B6D-8A96-BB958BD9E183}">
      <dgm:prSet/>
      <dgm:spPr/>
      <dgm:t>
        <a:bodyPr/>
        <a:lstStyle/>
        <a:p>
          <a:endParaRPr lang="en-US"/>
        </a:p>
      </dgm:t>
    </dgm:pt>
    <dgm:pt modelId="{073D6CE2-20AB-4811-97F6-A7E2A4BD5588}" type="pres">
      <dgm:prSet presAssocID="{36CAFA49-1E04-47AB-BA4B-2658AD1FE9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8835013-B6CC-49B0-91F7-9A1AB2DB0BAA}" type="pres">
      <dgm:prSet presAssocID="{0282E11D-FE21-4E8E-A5A4-1D8BC1BB0D16}" presName="parentLin" presStyleCnt="0"/>
      <dgm:spPr/>
    </dgm:pt>
    <dgm:pt modelId="{169FE90A-3ACD-470B-B456-11AB5791111E}" type="pres">
      <dgm:prSet presAssocID="{0282E11D-FE21-4E8E-A5A4-1D8BC1BB0D16}" presName="parentLeftMargin" presStyleLbl="node1" presStyleIdx="0" presStyleCnt="4"/>
      <dgm:spPr/>
      <dgm:t>
        <a:bodyPr/>
        <a:lstStyle/>
        <a:p>
          <a:endParaRPr lang="sl-SI"/>
        </a:p>
      </dgm:t>
    </dgm:pt>
    <dgm:pt modelId="{65F13A4A-0193-455C-9E6A-F318F543031D}" type="pres">
      <dgm:prSet presAssocID="{0282E11D-FE21-4E8E-A5A4-1D8BC1BB0D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216C389-94D3-4C48-84C1-C1815CAEB36A}" type="pres">
      <dgm:prSet presAssocID="{0282E11D-FE21-4E8E-A5A4-1D8BC1BB0D16}" presName="negativeSpace" presStyleCnt="0"/>
      <dgm:spPr/>
    </dgm:pt>
    <dgm:pt modelId="{B663317B-F92B-48C0-AFF9-04CA821AC44F}" type="pres">
      <dgm:prSet presAssocID="{0282E11D-FE21-4E8E-A5A4-1D8BC1BB0D16}" presName="childText" presStyleLbl="conFgAcc1" presStyleIdx="0" presStyleCnt="4">
        <dgm:presLayoutVars>
          <dgm:bulletEnabled val="1"/>
        </dgm:presLayoutVars>
      </dgm:prSet>
      <dgm:spPr/>
    </dgm:pt>
    <dgm:pt modelId="{967C8900-F880-44CB-990F-94456647142C}" type="pres">
      <dgm:prSet presAssocID="{06476453-ABF7-4BEE-A775-D8965B2B518A}" presName="spaceBetweenRectangles" presStyleCnt="0"/>
      <dgm:spPr/>
    </dgm:pt>
    <dgm:pt modelId="{BFD3F406-9A5A-4F72-AECA-E5A1ED872B78}" type="pres">
      <dgm:prSet presAssocID="{AB8C8260-EB2B-424C-95BE-977E2848A2D4}" presName="parentLin" presStyleCnt="0"/>
      <dgm:spPr/>
    </dgm:pt>
    <dgm:pt modelId="{748C5836-216D-4E76-AC69-DB2422B6F58D}" type="pres">
      <dgm:prSet presAssocID="{AB8C8260-EB2B-424C-95BE-977E2848A2D4}" presName="parentLeftMargin" presStyleLbl="node1" presStyleIdx="0" presStyleCnt="4"/>
      <dgm:spPr/>
      <dgm:t>
        <a:bodyPr/>
        <a:lstStyle/>
        <a:p>
          <a:endParaRPr lang="sl-SI"/>
        </a:p>
      </dgm:t>
    </dgm:pt>
    <dgm:pt modelId="{12A4DADB-C638-4A42-9217-B67699216E30}" type="pres">
      <dgm:prSet presAssocID="{AB8C8260-EB2B-424C-95BE-977E2848A2D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06AD6-6BF6-4378-9F85-736FF7741BEA}" type="pres">
      <dgm:prSet presAssocID="{AB8C8260-EB2B-424C-95BE-977E2848A2D4}" presName="negativeSpace" presStyleCnt="0"/>
      <dgm:spPr/>
    </dgm:pt>
    <dgm:pt modelId="{06C0159B-858D-4548-A389-1B8E2AB414A9}" type="pres">
      <dgm:prSet presAssocID="{AB8C8260-EB2B-424C-95BE-977E2848A2D4}" presName="childText" presStyleLbl="conFgAcc1" presStyleIdx="1" presStyleCnt="4">
        <dgm:presLayoutVars>
          <dgm:bulletEnabled val="1"/>
        </dgm:presLayoutVars>
      </dgm:prSet>
      <dgm:spPr/>
    </dgm:pt>
    <dgm:pt modelId="{7942A082-C550-4EAD-BF06-CDD4EC96D14B}" type="pres">
      <dgm:prSet presAssocID="{7A61EAFB-5C86-405C-B6AC-0263CBFDB985}" presName="spaceBetweenRectangles" presStyleCnt="0"/>
      <dgm:spPr/>
    </dgm:pt>
    <dgm:pt modelId="{FADDD036-0531-4FC4-AF49-DFF4A411806C}" type="pres">
      <dgm:prSet presAssocID="{1D66B8B4-4E8A-47EC-96F8-A00C34084EF1}" presName="parentLin" presStyleCnt="0"/>
      <dgm:spPr/>
    </dgm:pt>
    <dgm:pt modelId="{137DD3B8-F70E-48C1-83D4-5131E8424508}" type="pres">
      <dgm:prSet presAssocID="{1D66B8B4-4E8A-47EC-96F8-A00C34084EF1}" presName="parentLeftMargin" presStyleLbl="node1" presStyleIdx="1" presStyleCnt="4"/>
      <dgm:spPr/>
      <dgm:t>
        <a:bodyPr/>
        <a:lstStyle/>
        <a:p>
          <a:endParaRPr lang="sl-SI"/>
        </a:p>
      </dgm:t>
    </dgm:pt>
    <dgm:pt modelId="{B6EC27E6-F2CB-4AEC-9A0C-EA37A9FE083C}" type="pres">
      <dgm:prSet presAssocID="{1D66B8B4-4E8A-47EC-96F8-A00C34084EF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7523F7B-DDA6-446F-933B-86EF69913454}" type="pres">
      <dgm:prSet presAssocID="{1D66B8B4-4E8A-47EC-96F8-A00C34084EF1}" presName="negativeSpace" presStyleCnt="0"/>
      <dgm:spPr/>
    </dgm:pt>
    <dgm:pt modelId="{C8D7D28E-FBF0-453C-A2DA-A214EA00257E}" type="pres">
      <dgm:prSet presAssocID="{1D66B8B4-4E8A-47EC-96F8-A00C34084EF1}" presName="childText" presStyleLbl="conFgAcc1" presStyleIdx="2" presStyleCnt="4">
        <dgm:presLayoutVars>
          <dgm:bulletEnabled val="1"/>
        </dgm:presLayoutVars>
      </dgm:prSet>
      <dgm:spPr/>
    </dgm:pt>
    <dgm:pt modelId="{87495D37-DF19-404D-9DCA-4DF903F974D0}" type="pres">
      <dgm:prSet presAssocID="{3D91DF7D-4987-4C54-9834-692E75D05338}" presName="spaceBetweenRectangles" presStyleCnt="0"/>
      <dgm:spPr/>
    </dgm:pt>
    <dgm:pt modelId="{E58E961A-C832-4CAE-9818-319F768F8442}" type="pres">
      <dgm:prSet presAssocID="{D9D21A34-BDB2-4A64-9279-B9DE21076812}" presName="parentLin" presStyleCnt="0"/>
      <dgm:spPr/>
    </dgm:pt>
    <dgm:pt modelId="{B2F1479D-EA46-4462-9A54-5DA5B7F21C9C}" type="pres">
      <dgm:prSet presAssocID="{D9D21A34-BDB2-4A64-9279-B9DE21076812}" presName="parentLeftMargin" presStyleLbl="node1" presStyleIdx="2" presStyleCnt="4"/>
      <dgm:spPr/>
      <dgm:t>
        <a:bodyPr/>
        <a:lstStyle/>
        <a:p>
          <a:endParaRPr lang="sl-SI"/>
        </a:p>
      </dgm:t>
    </dgm:pt>
    <dgm:pt modelId="{88D27947-F480-469C-851B-5003E97937C5}" type="pres">
      <dgm:prSet presAssocID="{D9D21A34-BDB2-4A64-9279-B9DE210768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B65A-DF36-4481-BD10-5716881E65BE}" type="pres">
      <dgm:prSet presAssocID="{D9D21A34-BDB2-4A64-9279-B9DE21076812}" presName="negativeSpace" presStyleCnt="0"/>
      <dgm:spPr/>
    </dgm:pt>
    <dgm:pt modelId="{65AE4C89-9F74-4F97-81CA-C724CA35BAFB}" type="pres">
      <dgm:prSet presAssocID="{D9D21A34-BDB2-4A64-9279-B9DE2107681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4D19EF2-1C8C-4701-B90A-6796DB3ECF73}" srcId="{36CAFA49-1E04-47AB-BA4B-2658AD1FE960}" destId="{0282E11D-FE21-4E8E-A5A4-1D8BC1BB0D16}" srcOrd="0" destOrd="0" parTransId="{181C5609-B215-4FEF-82C3-126DA8DD7958}" sibTransId="{06476453-ABF7-4BEE-A775-D8965B2B518A}"/>
    <dgm:cxn modelId="{FE5A03F2-3047-415F-825B-D1DB0DFD5204}" type="presOf" srcId="{36CAFA49-1E04-47AB-BA4B-2658AD1FE960}" destId="{073D6CE2-20AB-4811-97F6-A7E2A4BD5588}" srcOrd="0" destOrd="0" presId="urn:microsoft.com/office/officeart/2005/8/layout/list1"/>
    <dgm:cxn modelId="{1482929F-3D38-42D6-AA66-F643CB94F19C}" type="presOf" srcId="{D9D21A34-BDB2-4A64-9279-B9DE21076812}" destId="{88D27947-F480-469C-851B-5003E97937C5}" srcOrd="1" destOrd="0" presId="urn:microsoft.com/office/officeart/2005/8/layout/list1"/>
    <dgm:cxn modelId="{D2F1DB33-4812-4292-B135-4D45A5F0F434}" srcId="{36CAFA49-1E04-47AB-BA4B-2658AD1FE960}" destId="{1D66B8B4-4E8A-47EC-96F8-A00C34084EF1}" srcOrd="2" destOrd="0" parTransId="{CA1746B9-E317-4145-8B8A-B56A67ACC362}" sibTransId="{3D91DF7D-4987-4C54-9834-692E75D05338}"/>
    <dgm:cxn modelId="{083ADDCC-D455-4811-ABA6-2D7A7E17FA2B}" srcId="{36CAFA49-1E04-47AB-BA4B-2658AD1FE960}" destId="{AB8C8260-EB2B-424C-95BE-977E2848A2D4}" srcOrd="1" destOrd="0" parTransId="{619D7384-75D9-48E5-B719-20A0ADBDD812}" sibTransId="{7A61EAFB-5C86-405C-B6AC-0263CBFDB985}"/>
    <dgm:cxn modelId="{B6E65C2C-3C6E-4C1F-84E3-9648722B2972}" type="presOf" srcId="{D9D21A34-BDB2-4A64-9279-B9DE21076812}" destId="{B2F1479D-EA46-4462-9A54-5DA5B7F21C9C}" srcOrd="0" destOrd="0" presId="urn:microsoft.com/office/officeart/2005/8/layout/list1"/>
    <dgm:cxn modelId="{4998D136-8123-4871-8583-BF79859F6898}" type="presOf" srcId="{0282E11D-FE21-4E8E-A5A4-1D8BC1BB0D16}" destId="{169FE90A-3ACD-470B-B456-11AB5791111E}" srcOrd="0" destOrd="0" presId="urn:microsoft.com/office/officeart/2005/8/layout/list1"/>
    <dgm:cxn modelId="{E9D6DC7D-38E7-4476-A37D-C78B99A16D3E}" type="presOf" srcId="{0282E11D-FE21-4E8E-A5A4-1D8BC1BB0D16}" destId="{65F13A4A-0193-455C-9E6A-F318F543031D}" srcOrd="1" destOrd="0" presId="urn:microsoft.com/office/officeart/2005/8/layout/list1"/>
    <dgm:cxn modelId="{95096A6D-82C3-45E0-A5BF-80EDE4A817DC}" type="presOf" srcId="{1D66B8B4-4E8A-47EC-96F8-A00C34084EF1}" destId="{B6EC27E6-F2CB-4AEC-9A0C-EA37A9FE083C}" srcOrd="1" destOrd="0" presId="urn:microsoft.com/office/officeart/2005/8/layout/list1"/>
    <dgm:cxn modelId="{546705B6-59BD-4240-AD6A-23A8C92B9A69}" type="presOf" srcId="{AB8C8260-EB2B-424C-95BE-977E2848A2D4}" destId="{12A4DADB-C638-4A42-9217-B67699216E30}" srcOrd="1" destOrd="0" presId="urn:microsoft.com/office/officeart/2005/8/layout/list1"/>
    <dgm:cxn modelId="{E864D43E-9D22-4ADA-820B-58DD690A48EC}" type="presOf" srcId="{1D66B8B4-4E8A-47EC-96F8-A00C34084EF1}" destId="{137DD3B8-F70E-48C1-83D4-5131E8424508}" srcOrd="0" destOrd="0" presId="urn:microsoft.com/office/officeart/2005/8/layout/list1"/>
    <dgm:cxn modelId="{046E0D96-C162-4D48-96D4-AE477E1D43A5}" type="presOf" srcId="{AB8C8260-EB2B-424C-95BE-977E2848A2D4}" destId="{748C5836-216D-4E76-AC69-DB2422B6F58D}" srcOrd="0" destOrd="0" presId="urn:microsoft.com/office/officeart/2005/8/layout/list1"/>
    <dgm:cxn modelId="{C0DB8374-ED8B-4B6D-8A96-BB958BD9E183}" srcId="{36CAFA49-1E04-47AB-BA4B-2658AD1FE960}" destId="{D9D21A34-BDB2-4A64-9279-B9DE21076812}" srcOrd="3" destOrd="0" parTransId="{D4C9668A-191B-436C-8E35-8038D5932A72}" sibTransId="{7D4EDD1D-7772-46AB-B7A6-7DF867F5279F}"/>
    <dgm:cxn modelId="{0940B97D-F757-4187-8DD6-1C882ADD714E}" type="presParOf" srcId="{073D6CE2-20AB-4811-97F6-A7E2A4BD5588}" destId="{38835013-B6CC-49B0-91F7-9A1AB2DB0BAA}" srcOrd="0" destOrd="0" presId="urn:microsoft.com/office/officeart/2005/8/layout/list1"/>
    <dgm:cxn modelId="{087EF465-6609-457F-A6AB-52B1E593C54C}" type="presParOf" srcId="{38835013-B6CC-49B0-91F7-9A1AB2DB0BAA}" destId="{169FE90A-3ACD-470B-B456-11AB5791111E}" srcOrd="0" destOrd="0" presId="urn:microsoft.com/office/officeart/2005/8/layout/list1"/>
    <dgm:cxn modelId="{2EE598B9-7231-40D3-943C-2F8FB6CD2963}" type="presParOf" srcId="{38835013-B6CC-49B0-91F7-9A1AB2DB0BAA}" destId="{65F13A4A-0193-455C-9E6A-F318F543031D}" srcOrd="1" destOrd="0" presId="urn:microsoft.com/office/officeart/2005/8/layout/list1"/>
    <dgm:cxn modelId="{35E6FA89-CEB4-41D8-A46F-3A5FE56EDEC3}" type="presParOf" srcId="{073D6CE2-20AB-4811-97F6-A7E2A4BD5588}" destId="{1216C389-94D3-4C48-84C1-C1815CAEB36A}" srcOrd="1" destOrd="0" presId="urn:microsoft.com/office/officeart/2005/8/layout/list1"/>
    <dgm:cxn modelId="{E8F8A099-8CB9-46E6-9D5C-D8A35690041D}" type="presParOf" srcId="{073D6CE2-20AB-4811-97F6-A7E2A4BD5588}" destId="{B663317B-F92B-48C0-AFF9-04CA821AC44F}" srcOrd="2" destOrd="0" presId="urn:microsoft.com/office/officeart/2005/8/layout/list1"/>
    <dgm:cxn modelId="{EEE3CB20-C38A-4658-878F-A04A7FEF9FAB}" type="presParOf" srcId="{073D6CE2-20AB-4811-97F6-A7E2A4BD5588}" destId="{967C8900-F880-44CB-990F-94456647142C}" srcOrd="3" destOrd="0" presId="urn:microsoft.com/office/officeart/2005/8/layout/list1"/>
    <dgm:cxn modelId="{82E23AA9-7B30-44B8-A64B-54CD4D635996}" type="presParOf" srcId="{073D6CE2-20AB-4811-97F6-A7E2A4BD5588}" destId="{BFD3F406-9A5A-4F72-AECA-E5A1ED872B78}" srcOrd="4" destOrd="0" presId="urn:microsoft.com/office/officeart/2005/8/layout/list1"/>
    <dgm:cxn modelId="{DE854B19-CEFA-4527-A244-A2F3CB083AB5}" type="presParOf" srcId="{BFD3F406-9A5A-4F72-AECA-E5A1ED872B78}" destId="{748C5836-216D-4E76-AC69-DB2422B6F58D}" srcOrd="0" destOrd="0" presId="urn:microsoft.com/office/officeart/2005/8/layout/list1"/>
    <dgm:cxn modelId="{BF6DF09B-CDF0-422E-8F38-F4A8A81A3FDA}" type="presParOf" srcId="{BFD3F406-9A5A-4F72-AECA-E5A1ED872B78}" destId="{12A4DADB-C638-4A42-9217-B67699216E30}" srcOrd="1" destOrd="0" presId="urn:microsoft.com/office/officeart/2005/8/layout/list1"/>
    <dgm:cxn modelId="{6D2EADB3-95F3-4641-8E71-531A71F2B0C1}" type="presParOf" srcId="{073D6CE2-20AB-4811-97F6-A7E2A4BD5588}" destId="{EBE06AD6-6BF6-4378-9F85-736FF7741BEA}" srcOrd="5" destOrd="0" presId="urn:microsoft.com/office/officeart/2005/8/layout/list1"/>
    <dgm:cxn modelId="{BD177F13-FBF0-4A7A-967D-204B869ACC9D}" type="presParOf" srcId="{073D6CE2-20AB-4811-97F6-A7E2A4BD5588}" destId="{06C0159B-858D-4548-A389-1B8E2AB414A9}" srcOrd="6" destOrd="0" presId="urn:microsoft.com/office/officeart/2005/8/layout/list1"/>
    <dgm:cxn modelId="{C8E1E140-29BD-4415-8CEB-4777A1954545}" type="presParOf" srcId="{073D6CE2-20AB-4811-97F6-A7E2A4BD5588}" destId="{7942A082-C550-4EAD-BF06-CDD4EC96D14B}" srcOrd="7" destOrd="0" presId="urn:microsoft.com/office/officeart/2005/8/layout/list1"/>
    <dgm:cxn modelId="{65693AFB-584C-42B6-912F-37E1364A6AC8}" type="presParOf" srcId="{073D6CE2-20AB-4811-97F6-A7E2A4BD5588}" destId="{FADDD036-0531-4FC4-AF49-DFF4A411806C}" srcOrd="8" destOrd="0" presId="urn:microsoft.com/office/officeart/2005/8/layout/list1"/>
    <dgm:cxn modelId="{257C1913-4F2D-4856-A8B1-8C685CE0B2FA}" type="presParOf" srcId="{FADDD036-0531-4FC4-AF49-DFF4A411806C}" destId="{137DD3B8-F70E-48C1-83D4-5131E8424508}" srcOrd="0" destOrd="0" presId="urn:microsoft.com/office/officeart/2005/8/layout/list1"/>
    <dgm:cxn modelId="{8E8F5C27-1856-4891-AD28-1BCB4245B1B4}" type="presParOf" srcId="{FADDD036-0531-4FC4-AF49-DFF4A411806C}" destId="{B6EC27E6-F2CB-4AEC-9A0C-EA37A9FE083C}" srcOrd="1" destOrd="0" presId="urn:microsoft.com/office/officeart/2005/8/layout/list1"/>
    <dgm:cxn modelId="{35E3FCC7-C320-4D90-B71B-944A9B57A342}" type="presParOf" srcId="{073D6CE2-20AB-4811-97F6-A7E2A4BD5588}" destId="{37523F7B-DDA6-446F-933B-86EF69913454}" srcOrd="9" destOrd="0" presId="urn:microsoft.com/office/officeart/2005/8/layout/list1"/>
    <dgm:cxn modelId="{DAAA9198-4ABC-42D7-B5F9-63BC72490318}" type="presParOf" srcId="{073D6CE2-20AB-4811-97F6-A7E2A4BD5588}" destId="{C8D7D28E-FBF0-453C-A2DA-A214EA00257E}" srcOrd="10" destOrd="0" presId="urn:microsoft.com/office/officeart/2005/8/layout/list1"/>
    <dgm:cxn modelId="{30578776-1984-4F19-A368-86CF88294DAA}" type="presParOf" srcId="{073D6CE2-20AB-4811-97F6-A7E2A4BD5588}" destId="{87495D37-DF19-404D-9DCA-4DF903F974D0}" srcOrd="11" destOrd="0" presId="urn:microsoft.com/office/officeart/2005/8/layout/list1"/>
    <dgm:cxn modelId="{FE911DB5-5FCB-49B0-BCC7-E8C200200D3B}" type="presParOf" srcId="{073D6CE2-20AB-4811-97F6-A7E2A4BD5588}" destId="{E58E961A-C832-4CAE-9818-319F768F8442}" srcOrd="12" destOrd="0" presId="urn:microsoft.com/office/officeart/2005/8/layout/list1"/>
    <dgm:cxn modelId="{E7F25AAE-A6B5-4287-A10A-4E7B8987C56B}" type="presParOf" srcId="{E58E961A-C832-4CAE-9818-319F768F8442}" destId="{B2F1479D-EA46-4462-9A54-5DA5B7F21C9C}" srcOrd="0" destOrd="0" presId="urn:microsoft.com/office/officeart/2005/8/layout/list1"/>
    <dgm:cxn modelId="{1DD1A2AC-10D9-452B-A9FC-585154D6FE45}" type="presParOf" srcId="{E58E961A-C832-4CAE-9818-319F768F8442}" destId="{88D27947-F480-469C-851B-5003E97937C5}" srcOrd="1" destOrd="0" presId="urn:microsoft.com/office/officeart/2005/8/layout/list1"/>
    <dgm:cxn modelId="{B08885FA-EF27-4272-A4B7-F5E22CDCCE1D}" type="presParOf" srcId="{073D6CE2-20AB-4811-97F6-A7E2A4BD5588}" destId="{1770B65A-DF36-4481-BD10-5716881E65BE}" srcOrd="13" destOrd="0" presId="urn:microsoft.com/office/officeart/2005/8/layout/list1"/>
    <dgm:cxn modelId="{55BA15D4-87A4-4DBA-B650-7C61D9EB80B1}" type="presParOf" srcId="{073D6CE2-20AB-4811-97F6-A7E2A4BD5588}" destId="{65AE4C89-9F74-4F97-81CA-C724CA35BAF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4BA22-7CBD-4D7B-9AF2-BB878F1DE255}">
      <dsp:nvSpPr>
        <dsp:cNvPr id="0" name=""/>
        <dsp:cNvSpPr/>
      </dsp:nvSpPr>
      <dsp:spPr>
        <a:xfrm>
          <a:off x="3440906" y="2057400"/>
          <a:ext cx="2514600" cy="251460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b="1" kern="1200" dirty="0" smtClean="0"/>
            <a:t>Duševno</a:t>
          </a:r>
          <a:endParaRPr lang="en-US" sz="2100" b="1" kern="1200" dirty="0"/>
        </a:p>
      </dsp:txBody>
      <dsp:txXfrm>
        <a:off x="3440906" y="2057400"/>
        <a:ext cx="2514600" cy="2514600"/>
      </dsp:txXfrm>
    </dsp:sp>
    <dsp:sp modelId="{E4AF8169-CA92-4619-90C5-A448490DA7DA}">
      <dsp:nvSpPr>
        <dsp:cNvPr id="0" name=""/>
        <dsp:cNvSpPr/>
      </dsp:nvSpPr>
      <dsp:spPr>
        <a:xfrm>
          <a:off x="1977866" y="1463040"/>
          <a:ext cx="1828800" cy="1828800"/>
        </a:xfrm>
        <a:prstGeom prst="gear6">
          <a:avLst/>
        </a:prstGeom>
        <a:gradFill rotWithShape="0">
          <a:gsLst>
            <a:gs pos="0">
              <a:schemeClr val="accent2">
                <a:hueOff val="-6750007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750007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750007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Telesno</a:t>
          </a:r>
          <a:endParaRPr lang="en-US" sz="2100" kern="1200" dirty="0"/>
        </a:p>
      </dsp:txBody>
      <dsp:txXfrm>
        <a:off x="1977866" y="1463040"/>
        <a:ext cx="1828800" cy="1828800"/>
      </dsp:txXfrm>
    </dsp:sp>
    <dsp:sp modelId="{849498A6-AFAC-4C51-9C28-593AA08B3886}">
      <dsp:nvSpPr>
        <dsp:cNvPr id="0" name=""/>
        <dsp:cNvSpPr/>
      </dsp:nvSpPr>
      <dsp:spPr>
        <a:xfrm rot="20700000">
          <a:off x="3002180" y="201354"/>
          <a:ext cx="1791850" cy="1791850"/>
        </a:xfrm>
        <a:prstGeom prst="gear6">
          <a:avLst/>
        </a:prstGeom>
        <a:gradFill rotWithShape="0">
          <a:gsLst>
            <a:gs pos="0">
              <a:schemeClr val="accent2">
                <a:hueOff val="-13500015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500015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500015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>
              <a:solidFill>
                <a:schemeClr val="tx2"/>
              </a:solidFill>
            </a:rPr>
            <a:t>Socialno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3395186" y="594360"/>
        <a:ext cx="1005840" cy="1005840"/>
      </dsp:txXfrm>
    </dsp:sp>
    <dsp:sp modelId="{8DDFBB93-94DB-433C-BAF1-809E7885FA80}">
      <dsp:nvSpPr>
        <dsp:cNvPr id="0" name=""/>
        <dsp:cNvSpPr/>
      </dsp:nvSpPr>
      <dsp:spPr>
        <a:xfrm>
          <a:off x="3251714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354CDA-8489-49F3-A2A8-9F2E6E100A96}">
      <dsp:nvSpPr>
        <dsp:cNvPr id="0" name=""/>
        <dsp:cNvSpPr/>
      </dsp:nvSpPr>
      <dsp:spPr>
        <a:xfrm>
          <a:off x="1653989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6750007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2FD7F5-3910-4CEE-84C4-BB1CC7BEE547}">
      <dsp:nvSpPr>
        <dsp:cNvPr id="0" name=""/>
        <dsp:cNvSpPr/>
      </dsp:nvSpPr>
      <dsp:spPr>
        <a:xfrm>
          <a:off x="2587707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13500015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7A9004-6CAA-47E8-91A7-0B5AD420056D}">
      <dsp:nvSpPr>
        <dsp:cNvPr id="0" name=""/>
        <dsp:cNvSpPr/>
      </dsp:nvSpPr>
      <dsp:spPr>
        <a:xfrm>
          <a:off x="0" y="371232"/>
          <a:ext cx="7829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8C8A4B-2496-41D0-9D70-299CC1F4E041}">
      <dsp:nvSpPr>
        <dsp:cNvPr id="0" name=""/>
        <dsp:cNvSpPr/>
      </dsp:nvSpPr>
      <dsp:spPr>
        <a:xfrm>
          <a:off x="391493" y="31752"/>
          <a:ext cx="548091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165" tIns="0" rIns="2071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Možnost samorealizacije</a:t>
          </a:r>
          <a:endParaRPr lang="sl-SI" sz="1800" kern="1200" dirty="0">
            <a:latin typeface="Calibri" pitchFamily="34" charset="0"/>
            <a:cs typeface="Calibri" pitchFamily="34" charset="0"/>
          </a:endParaRPr>
        </a:p>
      </dsp:txBody>
      <dsp:txXfrm>
        <a:off x="391493" y="31752"/>
        <a:ext cx="5480910" cy="678960"/>
      </dsp:txXfrm>
    </dsp:sp>
    <dsp:sp modelId="{54E45881-E37A-4893-B89D-5F735D14ABC0}">
      <dsp:nvSpPr>
        <dsp:cNvPr id="0" name=""/>
        <dsp:cNvSpPr/>
      </dsp:nvSpPr>
      <dsp:spPr>
        <a:xfrm>
          <a:off x="0" y="1414512"/>
          <a:ext cx="7829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B491A6-5A54-4BC0-8E85-D410A0741083}">
      <dsp:nvSpPr>
        <dsp:cNvPr id="0" name=""/>
        <dsp:cNvSpPr/>
      </dsp:nvSpPr>
      <dsp:spPr>
        <a:xfrm>
          <a:off x="391493" y="1075032"/>
          <a:ext cx="5480910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165" tIns="0" rIns="2071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rPr>
            <a:t>Zagotavljanje preživetja in rasti</a:t>
          </a:r>
          <a:endParaRPr lang="sl-SI" sz="1800" kern="1200" dirty="0">
            <a:solidFill>
              <a:schemeClr val="tx2"/>
            </a:solidFill>
            <a:latin typeface="Calibri" pitchFamily="34" charset="0"/>
            <a:cs typeface="Calibri" pitchFamily="34" charset="0"/>
          </a:endParaRPr>
        </a:p>
      </dsp:txBody>
      <dsp:txXfrm>
        <a:off x="391493" y="1075032"/>
        <a:ext cx="5480910" cy="678960"/>
      </dsp:txXfrm>
    </dsp:sp>
    <dsp:sp modelId="{C5EF2673-59A9-4A14-BAFA-8E75BC706664}">
      <dsp:nvSpPr>
        <dsp:cNvPr id="0" name=""/>
        <dsp:cNvSpPr/>
      </dsp:nvSpPr>
      <dsp:spPr>
        <a:xfrm>
          <a:off x="0" y="2457792"/>
          <a:ext cx="7829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7B0869-0669-4E94-B0C6-A91655330C2A}">
      <dsp:nvSpPr>
        <dsp:cNvPr id="0" name=""/>
        <dsp:cNvSpPr/>
      </dsp:nvSpPr>
      <dsp:spPr>
        <a:xfrm>
          <a:off x="391493" y="2118312"/>
          <a:ext cx="5480910" cy="678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165" tIns="0" rIns="2071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rPr>
            <a:t>Povzročanje preobremenitev</a:t>
          </a:r>
          <a:endParaRPr lang="sl-SI" sz="1800" kern="1200" dirty="0">
            <a:solidFill>
              <a:schemeClr val="tx2"/>
            </a:solidFill>
            <a:latin typeface="Calibri" pitchFamily="34" charset="0"/>
            <a:cs typeface="Calibri" pitchFamily="34" charset="0"/>
          </a:endParaRPr>
        </a:p>
      </dsp:txBody>
      <dsp:txXfrm>
        <a:off x="391493" y="2118312"/>
        <a:ext cx="5480910" cy="678960"/>
      </dsp:txXfrm>
    </dsp:sp>
    <dsp:sp modelId="{DB8FEE78-0DBF-4571-BC8A-140D7C036F0E}">
      <dsp:nvSpPr>
        <dsp:cNvPr id="0" name=""/>
        <dsp:cNvSpPr/>
      </dsp:nvSpPr>
      <dsp:spPr>
        <a:xfrm>
          <a:off x="0" y="3501072"/>
          <a:ext cx="7829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C9220D-81E3-4D92-BA66-A89E2C88F4C8}">
      <dsp:nvSpPr>
        <dsp:cNvPr id="0" name=""/>
        <dsp:cNvSpPr/>
      </dsp:nvSpPr>
      <dsp:spPr>
        <a:xfrm>
          <a:off x="391493" y="3161592"/>
          <a:ext cx="5480910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165" tIns="0" rIns="2071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Calibri" pitchFamily="34" charset="0"/>
              <a:cs typeface="Calibri" pitchFamily="34" charset="0"/>
            </a:rPr>
            <a:t>Doživetje preobremenjenosti</a:t>
          </a:r>
          <a:endParaRPr lang="sl-SI" sz="1800" kern="1200" dirty="0">
            <a:latin typeface="Calibri" pitchFamily="34" charset="0"/>
            <a:cs typeface="Calibri" pitchFamily="34" charset="0"/>
          </a:endParaRPr>
        </a:p>
      </dsp:txBody>
      <dsp:txXfrm>
        <a:off x="391493" y="3161592"/>
        <a:ext cx="5480910" cy="678960"/>
      </dsp:txXfrm>
    </dsp:sp>
    <dsp:sp modelId="{EB4A61A9-3AA7-418E-9012-AC84F4EFB69D}">
      <dsp:nvSpPr>
        <dsp:cNvPr id="0" name=""/>
        <dsp:cNvSpPr/>
      </dsp:nvSpPr>
      <dsp:spPr>
        <a:xfrm>
          <a:off x="0" y="4544352"/>
          <a:ext cx="7829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C5CE4B-212F-447D-87F9-616D197B46DC}">
      <dsp:nvSpPr>
        <dsp:cNvPr id="0" name=""/>
        <dsp:cNvSpPr/>
      </dsp:nvSpPr>
      <dsp:spPr>
        <a:xfrm>
          <a:off x="391493" y="4204872"/>
          <a:ext cx="5480910" cy="6789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165" tIns="0" rIns="2071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Calibri" pitchFamily="34" charset="0"/>
              <a:cs typeface="Calibri" pitchFamily="34" charset="0"/>
            </a:rPr>
            <a:t>Okvare zdravja</a:t>
          </a:r>
          <a:endParaRPr lang="sl-SI" sz="1800" kern="1200" dirty="0">
            <a:latin typeface="Calibri" pitchFamily="34" charset="0"/>
            <a:cs typeface="Calibri" pitchFamily="34" charset="0"/>
          </a:endParaRPr>
        </a:p>
      </dsp:txBody>
      <dsp:txXfrm>
        <a:off x="391493" y="4204872"/>
        <a:ext cx="5480910" cy="678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C6B2FE-4426-4B51-89C2-3909376841C0}">
      <dsp:nvSpPr>
        <dsp:cNvPr id="0" name=""/>
        <dsp:cNvSpPr/>
      </dsp:nvSpPr>
      <dsp:spPr>
        <a:xfrm>
          <a:off x="0" y="343619"/>
          <a:ext cx="7339012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589" tIns="374904" rIns="5695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Gospodarske razmere</a:t>
          </a:r>
          <a:endParaRPr lang="en-US" sz="1800" kern="1200" dirty="0"/>
        </a:p>
      </dsp:txBody>
      <dsp:txXfrm>
        <a:off x="0" y="343619"/>
        <a:ext cx="7339012" cy="765450"/>
      </dsp:txXfrm>
    </dsp:sp>
    <dsp:sp modelId="{9F27F405-AB9C-468A-812F-683152BB18C5}">
      <dsp:nvSpPr>
        <dsp:cNvPr id="0" name=""/>
        <dsp:cNvSpPr/>
      </dsp:nvSpPr>
      <dsp:spPr>
        <a:xfrm>
          <a:off x="366950" y="77939"/>
          <a:ext cx="5137308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Zunanji dejavniki</a:t>
          </a:r>
          <a:endParaRPr lang="en-US" sz="1800" kern="1200" dirty="0"/>
        </a:p>
      </dsp:txBody>
      <dsp:txXfrm>
        <a:off x="366950" y="77939"/>
        <a:ext cx="5137308" cy="531360"/>
      </dsp:txXfrm>
    </dsp:sp>
    <dsp:sp modelId="{5B79C414-DF85-4EE8-A5D4-E23F39DC8CDB}">
      <dsp:nvSpPr>
        <dsp:cNvPr id="0" name=""/>
        <dsp:cNvSpPr/>
      </dsp:nvSpPr>
      <dsp:spPr>
        <a:xfrm>
          <a:off x="0" y="1471949"/>
          <a:ext cx="7339012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589" tIns="374904" rIns="5695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Zastarela in neprilagojena</a:t>
          </a:r>
          <a:endParaRPr lang="en-US" sz="1800" kern="1200" dirty="0"/>
        </a:p>
      </dsp:txBody>
      <dsp:txXfrm>
        <a:off x="0" y="1471949"/>
        <a:ext cx="7339012" cy="765450"/>
      </dsp:txXfrm>
    </dsp:sp>
    <dsp:sp modelId="{E2D837C0-180A-471C-A703-7035CC3B06A8}">
      <dsp:nvSpPr>
        <dsp:cNvPr id="0" name=""/>
        <dsp:cNvSpPr/>
      </dsp:nvSpPr>
      <dsp:spPr>
        <a:xfrm>
          <a:off x="366950" y="1206269"/>
          <a:ext cx="5137308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2"/>
              </a:solidFill>
            </a:rPr>
            <a:t>Tehnologija in delovni procesi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366950" y="1206269"/>
        <a:ext cx="5137308" cy="531360"/>
      </dsp:txXfrm>
    </dsp:sp>
    <dsp:sp modelId="{4C410AEF-F6E1-45FF-9953-C463A847705D}">
      <dsp:nvSpPr>
        <dsp:cNvPr id="0" name=""/>
        <dsp:cNvSpPr/>
      </dsp:nvSpPr>
      <dsp:spPr>
        <a:xfrm>
          <a:off x="0" y="2600280"/>
          <a:ext cx="7339012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589" tIns="374904" rIns="5695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Hrup, razsvetljava, klimatski pogoji</a:t>
          </a:r>
          <a:endParaRPr lang="en-US" sz="1800" kern="1200" dirty="0"/>
        </a:p>
      </dsp:txBody>
      <dsp:txXfrm>
        <a:off x="0" y="2600280"/>
        <a:ext cx="7339012" cy="765450"/>
      </dsp:txXfrm>
    </dsp:sp>
    <dsp:sp modelId="{638CE9A9-A37C-416A-B1B4-D6E5E4B83103}">
      <dsp:nvSpPr>
        <dsp:cNvPr id="0" name=""/>
        <dsp:cNvSpPr/>
      </dsp:nvSpPr>
      <dsp:spPr>
        <a:xfrm>
          <a:off x="366950" y="2334599"/>
          <a:ext cx="5137308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2"/>
              </a:solidFill>
            </a:rPr>
            <a:t>Okoljski pogoji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366950" y="2334599"/>
        <a:ext cx="5137308" cy="531360"/>
      </dsp:txXfrm>
    </dsp:sp>
    <dsp:sp modelId="{F045F33F-3B5D-424F-972E-7A62EF54294C}">
      <dsp:nvSpPr>
        <dsp:cNvPr id="0" name=""/>
        <dsp:cNvSpPr/>
      </dsp:nvSpPr>
      <dsp:spPr>
        <a:xfrm>
          <a:off x="0" y="3728610"/>
          <a:ext cx="7339012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589" tIns="374904" rIns="5695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Obseg dela, komunikacija, razporeditev</a:t>
          </a:r>
          <a:endParaRPr lang="en-US" sz="1800" kern="1200" dirty="0"/>
        </a:p>
      </dsp:txBody>
      <dsp:txXfrm>
        <a:off x="0" y="3728610"/>
        <a:ext cx="7339012" cy="765450"/>
      </dsp:txXfrm>
    </dsp:sp>
    <dsp:sp modelId="{3E181318-32A5-4B8A-92E4-BDC110A20570}">
      <dsp:nvSpPr>
        <dsp:cNvPr id="0" name=""/>
        <dsp:cNvSpPr/>
      </dsp:nvSpPr>
      <dsp:spPr>
        <a:xfrm>
          <a:off x="366950" y="3462930"/>
          <a:ext cx="5137308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Organizacija dela</a:t>
          </a:r>
          <a:endParaRPr lang="en-US" sz="1800" kern="1200" dirty="0"/>
        </a:p>
      </dsp:txBody>
      <dsp:txXfrm>
        <a:off x="366950" y="3462930"/>
        <a:ext cx="5137308" cy="531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07292E-EA23-470A-8E43-C68BBDB5D95C}">
      <dsp:nvSpPr>
        <dsp:cNvPr id="0" name=""/>
        <dsp:cNvSpPr/>
      </dsp:nvSpPr>
      <dsp:spPr>
        <a:xfrm>
          <a:off x="0" y="454500"/>
          <a:ext cx="73390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431DAA-C4FC-4191-939E-20EF8674A1A9}">
      <dsp:nvSpPr>
        <dsp:cNvPr id="0" name=""/>
        <dsp:cNvSpPr/>
      </dsp:nvSpPr>
      <dsp:spPr>
        <a:xfrm>
          <a:off x="366950" y="85500"/>
          <a:ext cx="5137308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Konflikti</a:t>
          </a:r>
          <a:endParaRPr lang="en-US" sz="2500" kern="1200" dirty="0"/>
        </a:p>
      </dsp:txBody>
      <dsp:txXfrm>
        <a:off x="366950" y="85500"/>
        <a:ext cx="5137308" cy="738000"/>
      </dsp:txXfrm>
    </dsp:sp>
    <dsp:sp modelId="{5AA4511F-9608-47D7-A07A-495E1840D7BA}">
      <dsp:nvSpPr>
        <dsp:cNvPr id="0" name=""/>
        <dsp:cNvSpPr/>
      </dsp:nvSpPr>
      <dsp:spPr>
        <a:xfrm>
          <a:off x="0" y="1588500"/>
          <a:ext cx="73390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443348-F423-4195-827E-DC20BCB53D79}">
      <dsp:nvSpPr>
        <dsp:cNvPr id="0" name=""/>
        <dsp:cNvSpPr/>
      </dsp:nvSpPr>
      <dsp:spPr>
        <a:xfrm>
          <a:off x="366950" y="1219500"/>
          <a:ext cx="5137308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>
              <a:solidFill>
                <a:schemeClr val="tx2"/>
              </a:solidFill>
            </a:rPr>
            <a:t>Pritožbe</a:t>
          </a:r>
          <a:endParaRPr lang="en-US" sz="2500" kern="1200" dirty="0">
            <a:solidFill>
              <a:schemeClr val="tx2"/>
            </a:solidFill>
          </a:endParaRPr>
        </a:p>
      </dsp:txBody>
      <dsp:txXfrm>
        <a:off x="366950" y="1219500"/>
        <a:ext cx="5137308" cy="738000"/>
      </dsp:txXfrm>
    </dsp:sp>
    <dsp:sp modelId="{9EDDC8F5-BC6F-4E9C-978D-6591B2F62F15}">
      <dsp:nvSpPr>
        <dsp:cNvPr id="0" name=""/>
        <dsp:cNvSpPr/>
      </dsp:nvSpPr>
      <dsp:spPr>
        <a:xfrm>
          <a:off x="0" y="2722500"/>
          <a:ext cx="73390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D4299B-C7B5-4E5E-9B51-A17654CD7963}">
      <dsp:nvSpPr>
        <dsp:cNvPr id="0" name=""/>
        <dsp:cNvSpPr/>
      </dsp:nvSpPr>
      <dsp:spPr>
        <a:xfrm>
          <a:off x="366950" y="2353500"/>
          <a:ext cx="5137308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smtClean="0">
              <a:solidFill>
                <a:schemeClr val="tx2"/>
              </a:solidFill>
            </a:rPr>
            <a:t>Absentizem</a:t>
          </a:r>
          <a:endParaRPr lang="en-US" sz="2500" kern="1200" dirty="0">
            <a:solidFill>
              <a:schemeClr val="tx2"/>
            </a:solidFill>
          </a:endParaRPr>
        </a:p>
      </dsp:txBody>
      <dsp:txXfrm>
        <a:off x="366950" y="2353500"/>
        <a:ext cx="5137308" cy="738000"/>
      </dsp:txXfrm>
    </dsp:sp>
    <dsp:sp modelId="{9E1BBA21-1D74-4E57-B054-44B6040F0E5F}">
      <dsp:nvSpPr>
        <dsp:cNvPr id="0" name=""/>
        <dsp:cNvSpPr/>
      </dsp:nvSpPr>
      <dsp:spPr>
        <a:xfrm>
          <a:off x="0" y="3856500"/>
          <a:ext cx="73390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11ECC3-C001-4BE4-BA8A-47CC8E91235E}">
      <dsp:nvSpPr>
        <dsp:cNvPr id="0" name=""/>
        <dsp:cNvSpPr/>
      </dsp:nvSpPr>
      <dsp:spPr>
        <a:xfrm>
          <a:off x="366950" y="3487500"/>
          <a:ext cx="5137308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178" tIns="0" rIns="19417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Prezentizem</a:t>
          </a:r>
          <a:endParaRPr lang="en-US" sz="2500" kern="1200" dirty="0"/>
        </a:p>
      </dsp:txBody>
      <dsp:txXfrm>
        <a:off x="366950" y="3487500"/>
        <a:ext cx="5137308" cy="738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AB764-DBB5-4015-8282-9E16E2B8CEF7}">
      <dsp:nvSpPr>
        <dsp:cNvPr id="0" name=""/>
        <dsp:cNvSpPr/>
      </dsp:nvSpPr>
      <dsp:spPr>
        <a:xfrm>
          <a:off x="0" y="962024"/>
          <a:ext cx="6553199" cy="409574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E8B516A-4A64-4574-B867-83AB8C9C0DF9}">
      <dsp:nvSpPr>
        <dsp:cNvPr id="0" name=""/>
        <dsp:cNvSpPr/>
      </dsp:nvSpPr>
      <dsp:spPr>
        <a:xfrm>
          <a:off x="645490" y="4007624"/>
          <a:ext cx="150723" cy="1507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0CB4B9-7BB5-4A76-A992-39ADCC297DEC}">
      <dsp:nvSpPr>
        <dsp:cNvPr id="0" name=""/>
        <dsp:cNvSpPr/>
      </dsp:nvSpPr>
      <dsp:spPr>
        <a:xfrm>
          <a:off x="762002" y="4267202"/>
          <a:ext cx="1535020" cy="754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6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>
              <a:latin typeface="Calibri" pitchFamily="34" charset="0"/>
              <a:cs typeface="Calibri" pitchFamily="34" charset="0"/>
            </a:rPr>
            <a:t>Pretirana </a:t>
          </a:r>
          <a:r>
            <a:rPr lang="sl-SI" sz="1800" kern="1200" dirty="0" smtClean="0">
              <a:latin typeface="Calibri" pitchFamily="34" charset="0"/>
              <a:cs typeface="Calibri" pitchFamily="34" charset="0"/>
            </a:rPr>
            <a:t>obremenjenost</a:t>
          </a:r>
          <a:endParaRPr lang="sl-SI" sz="1800" kern="1200" dirty="0">
            <a:latin typeface="Calibri" pitchFamily="34" charset="0"/>
            <a:cs typeface="Calibri" pitchFamily="34" charset="0"/>
          </a:endParaRPr>
        </a:p>
      </dsp:txBody>
      <dsp:txXfrm>
        <a:off x="762002" y="4267202"/>
        <a:ext cx="1535020" cy="754973"/>
      </dsp:txXfrm>
    </dsp:sp>
    <dsp:sp modelId="{90E3231D-4325-4A16-BAA5-37E76924650A}">
      <dsp:nvSpPr>
        <dsp:cNvPr id="0" name=""/>
        <dsp:cNvSpPr/>
      </dsp:nvSpPr>
      <dsp:spPr>
        <a:xfrm>
          <a:off x="1461363" y="3223698"/>
          <a:ext cx="235915" cy="235915"/>
        </a:xfrm>
        <a:prstGeom prst="ellipse">
          <a:avLst/>
        </a:prstGeom>
        <a:gradFill rotWithShape="0">
          <a:gsLst>
            <a:gs pos="0">
              <a:schemeClr val="accent2">
                <a:hueOff val="-3375004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375004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375004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2E39CB-F2FA-423E-9F94-F83359193257}">
      <dsp:nvSpPr>
        <dsp:cNvPr id="0" name=""/>
        <dsp:cNvSpPr/>
      </dsp:nvSpPr>
      <dsp:spPr>
        <a:xfrm>
          <a:off x="1644688" y="3581406"/>
          <a:ext cx="1327110" cy="1258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00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>
              <a:latin typeface="Calibri" pitchFamily="34" charset="0"/>
              <a:cs typeface="Calibri" pitchFamily="34" charset="0"/>
            </a:rPr>
            <a:t>Kronična utrujenost</a:t>
          </a:r>
        </a:p>
      </dsp:txBody>
      <dsp:txXfrm>
        <a:off x="1644688" y="3581406"/>
        <a:ext cx="1327110" cy="1258927"/>
      </dsp:txXfrm>
    </dsp:sp>
    <dsp:sp modelId="{10F65626-BE06-43BB-8F53-A7D5D585F14E}">
      <dsp:nvSpPr>
        <dsp:cNvPr id="0" name=""/>
        <dsp:cNvSpPr/>
      </dsp:nvSpPr>
      <dsp:spPr>
        <a:xfrm>
          <a:off x="2509875" y="2598686"/>
          <a:ext cx="314553" cy="314553"/>
        </a:xfrm>
        <a:prstGeom prst="ellipse">
          <a:avLst/>
        </a:prstGeom>
        <a:gradFill rotWithShape="0">
          <a:gsLst>
            <a:gs pos="0">
              <a:schemeClr val="accent2">
                <a:hueOff val="-6750007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750007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750007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8C5F8E-779C-4367-B27F-B0AC1ED1EC74}">
      <dsp:nvSpPr>
        <dsp:cNvPr id="0" name=""/>
        <dsp:cNvSpPr/>
      </dsp:nvSpPr>
      <dsp:spPr>
        <a:xfrm>
          <a:off x="1828801" y="1736790"/>
          <a:ext cx="1264767" cy="230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7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>
              <a:latin typeface="Calibri" pitchFamily="34" charset="0"/>
              <a:cs typeface="Calibri" pitchFamily="34" charset="0"/>
            </a:rPr>
            <a:t>Cinizem in aroganca</a:t>
          </a:r>
        </a:p>
      </dsp:txBody>
      <dsp:txXfrm>
        <a:off x="1828801" y="1736790"/>
        <a:ext cx="1264767" cy="2301811"/>
      </dsp:txXfrm>
    </dsp:sp>
    <dsp:sp modelId="{932ADB9E-C54C-4BB6-A61C-ABAE99F3B091}">
      <dsp:nvSpPr>
        <dsp:cNvPr id="0" name=""/>
        <dsp:cNvSpPr/>
      </dsp:nvSpPr>
      <dsp:spPr>
        <a:xfrm>
          <a:off x="3728770" y="2110473"/>
          <a:ext cx="406298" cy="406298"/>
        </a:xfrm>
        <a:prstGeom prst="ellipse">
          <a:avLst/>
        </a:prstGeom>
        <a:gradFill rotWithShape="0">
          <a:gsLst>
            <a:gs pos="0">
              <a:schemeClr val="accent2">
                <a:hueOff val="-10125011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125011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125011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8AD2E-07F0-4F09-AFC7-67ED5BFC2F22}">
      <dsp:nvSpPr>
        <dsp:cNvPr id="0" name=""/>
        <dsp:cNvSpPr/>
      </dsp:nvSpPr>
      <dsp:spPr>
        <a:xfrm>
          <a:off x="3047998" y="609599"/>
          <a:ext cx="1728236" cy="1414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28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>
              <a:latin typeface="Calibri" pitchFamily="34" charset="0"/>
              <a:cs typeface="Calibri" pitchFamily="34" charset="0"/>
            </a:rPr>
            <a:t>Neučinkovitost in napake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Calibri" pitchFamily="34" charset="0"/>
              <a:cs typeface="Calibri" pitchFamily="34" charset="0"/>
            </a:rPr>
            <a:t>Apatija </a:t>
          </a:r>
          <a:r>
            <a:rPr lang="sl-SI" sz="1800" kern="1200" dirty="0">
              <a:latin typeface="Calibri" pitchFamily="34" charset="0"/>
              <a:cs typeface="Calibri" pitchFamily="34" charset="0"/>
            </a:rPr>
            <a:t>in pasivizacija</a:t>
          </a:r>
        </a:p>
      </dsp:txBody>
      <dsp:txXfrm>
        <a:off x="3047998" y="609599"/>
        <a:ext cx="1728236" cy="1414638"/>
      </dsp:txXfrm>
    </dsp:sp>
    <dsp:sp modelId="{F06DCA1A-8118-419C-A588-52A3ABC6D669}">
      <dsp:nvSpPr>
        <dsp:cNvPr id="0" name=""/>
        <dsp:cNvSpPr/>
      </dsp:nvSpPr>
      <dsp:spPr>
        <a:xfrm>
          <a:off x="4983708" y="1784451"/>
          <a:ext cx="517702" cy="517702"/>
        </a:xfrm>
        <a:prstGeom prst="ellipse">
          <a:avLst/>
        </a:prstGeom>
        <a:gradFill rotWithShape="0">
          <a:gsLst>
            <a:gs pos="0">
              <a:schemeClr val="accent2">
                <a:hueOff val="-13500015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500015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500015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A28A19-EB8A-4749-B9BF-E83BE0352817}">
      <dsp:nvSpPr>
        <dsp:cNvPr id="0" name=""/>
        <dsp:cNvSpPr/>
      </dsp:nvSpPr>
      <dsp:spPr>
        <a:xfrm>
          <a:off x="4495796" y="2629105"/>
          <a:ext cx="1310639" cy="1333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noProof="0" dirty="0" smtClean="0">
              <a:latin typeface="Calibri" pitchFamily="34" charset="0"/>
              <a:cs typeface="Calibri" pitchFamily="34" charset="0"/>
            </a:rPr>
            <a:t>Umik in brezvolja</a:t>
          </a:r>
        </a:p>
      </dsp:txBody>
      <dsp:txXfrm>
        <a:off x="4495796" y="2629105"/>
        <a:ext cx="1310639" cy="13333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4E1BF9-6D3A-48B1-A388-8E28E6C6C79B}">
      <dsp:nvSpPr>
        <dsp:cNvPr id="0" name=""/>
        <dsp:cNvSpPr/>
      </dsp:nvSpPr>
      <dsp:spPr>
        <a:xfrm>
          <a:off x="7874749" y="2407060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B24ADF-18F5-4EB7-9024-B2045B629781}">
      <dsp:nvSpPr>
        <dsp:cNvPr id="0" name=""/>
        <dsp:cNvSpPr/>
      </dsp:nvSpPr>
      <dsp:spPr>
        <a:xfrm>
          <a:off x="7511510" y="2407060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0C04E4-E873-4ADE-B9D2-41EBEC4AADEF}">
      <dsp:nvSpPr>
        <dsp:cNvPr id="0" name=""/>
        <dsp:cNvSpPr/>
      </dsp:nvSpPr>
      <dsp:spPr>
        <a:xfrm>
          <a:off x="7148972" y="2407060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C110BC-8AC1-4CF3-AD8A-CA000D84B246}">
      <dsp:nvSpPr>
        <dsp:cNvPr id="0" name=""/>
        <dsp:cNvSpPr/>
      </dsp:nvSpPr>
      <dsp:spPr>
        <a:xfrm>
          <a:off x="6785733" y="2407060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1A6E18-B45B-4C5A-B91C-C49833708A4A}">
      <dsp:nvSpPr>
        <dsp:cNvPr id="0" name=""/>
        <dsp:cNvSpPr/>
      </dsp:nvSpPr>
      <dsp:spPr>
        <a:xfrm>
          <a:off x="6422494" y="2407060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682656-0AE8-4799-9FBE-30EC78C9AA3D}">
      <dsp:nvSpPr>
        <dsp:cNvPr id="0" name=""/>
        <dsp:cNvSpPr/>
      </dsp:nvSpPr>
      <dsp:spPr>
        <a:xfrm>
          <a:off x="5987936" y="2307836"/>
          <a:ext cx="396898" cy="3965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402D10-7C29-4EE3-BA44-9C5330684557}">
      <dsp:nvSpPr>
        <dsp:cNvPr id="0" name=""/>
        <dsp:cNvSpPr/>
      </dsp:nvSpPr>
      <dsp:spPr>
        <a:xfrm>
          <a:off x="7551480" y="1997522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B3951F-D1B2-4CB9-9903-7F89863A8DA7}">
      <dsp:nvSpPr>
        <dsp:cNvPr id="0" name=""/>
        <dsp:cNvSpPr/>
      </dsp:nvSpPr>
      <dsp:spPr>
        <a:xfrm>
          <a:off x="7551480" y="2819280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E62591-5A3E-4EB0-99D9-BF6A1E5BE6E1}">
      <dsp:nvSpPr>
        <dsp:cNvPr id="0" name=""/>
        <dsp:cNvSpPr/>
      </dsp:nvSpPr>
      <dsp:spPr>
        <a:xfrm>
          <a:off x="7728892" y="2175666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A00A53-B840-427A-AF73-1C0C8D535D4B}">
      <dsp:nvSpPr>
        <dsp:cNvPr id="0" name=""/>
        <dsp:cNvSpPr/>
      </dsp:nvSpPr>
      <dsp:spPr>
        <a:xfrm>
          <a:off x="7740112" y="2642286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106C75-3312-42E9-A07F-3B29F0B2D869}">
      <dsp:nvSpPr>
        <dsp:cNvPr id="0" name=""/>
        <dsp:cNvSpPr/>
      </dsp:nvSpPr>
      <dsp:spPr>
        <a:xfrm>
          <a:off x="4032555" y="1499104"/>
          <a:ext cx="1967654" cy="20070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strike="noStrike" kern="1200" baseline="0" smtClean="0">
              <a:effectLst/>
              <a:latin typeface="Calibri" pitchFamily="34" charset="0"/>
            </a:rPr>
            <a:t>Potreba po intervenciji</a:t>
          </a:r>
          <a:endParaRPr lang="en-US" sz="2300" strike="noStrike" kern="1200" baseline="0">
            <a:effectLst/>
            <a:latin typeface="Calibri" pitchFamily="34" charset="0"/>
          </a:endParaRPr>
        </a:p>
      </dsp:txBody>
      <dsp:txXfrm>
        <a:off x="4032555" y="1499104"/>
        <a:ext cx="1967654" cy="2007081"/>
      </dsp:txXfrm>
    </dsp:sp>
    <dsp:sp modelId="{AE97C714-15EC-4E66-B07A-C05EC0BAD642}">
      <dsp:nvSpPr>
        <dsp:cNvPr id="0" name=""/>
        <dsp:cNvSpPr/>
      </dsp:nvSpPr>
      <dsp:spPr>
        <a:xfrm>
          <a:off x="3798479" y="1176530"/>
          <a:ext cx="396898" cy="3965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D6FF26-8046-4E39-BC6A-E32F670D301A}">
      <dsp:nvSpPr>
        <dsp:cNvPr id="0" name=""/>
        <dsp:cNvSpPr/>
      </dsp:nvSpPr>
      <dsp:spPr>
        <a:xfrm>
          <a:off x="3574785" y="991108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72D700-E95B-4858-ADDA-4B38BEEAB763}">
      <dsp:nvSpPr>
        <dsp:cNvPr id="0" name=""/>
        <dsp:cNvSpPr/>
      </dsp:nvSpPr>
      <dsp:spPr>
        <a:xfrm>
          <a:off x="3165265" y="860853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2F9E8A-7123-4CC4-8BC8-E9640AA9B337}">
      <dsp:nvSpPr>
        <dsp:cNvPr id="0" name=""/>
        <dsp:cNvSpPr/>
      </dsp:nvSpPr>
      <dsp:spPr>
        <a:xfrm>
          <a:off x="2756446" y="860853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D5C7F8-6AD0-4FCC-99EF-FC93A8B660E7}">
      <dsp:nvSpPr>
        <dsp:cNvPr id="0" name=""/>
        <dsp:cNvSpPr/>
      </dsp:nvSpPr>
      <dsp:spPr>
        <a:xfrm>
          <a:off x="2347627" y="860853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9C07EB-DC9A-4F91-94D6-8AAFEDAFD40B}">
      <dsp:nvSpPr>
        <dsp:cNvPr id="0" name=""/>
        <dsp:cNvSpPr/>
      </dsp:nvSpPr>
      <dsp:spPr>
        <a:xfrm>
          <a:off x="1938808" y="860853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499744-34C1-4DDF-B45E-C5EE8034E9E8}">
      <dsp:nvSpPr>
        <dsp:cNvPr id="0" name=""/>
        <dsp:cNvSpPr/>
      </dsp:nvSpPr>
      <dsp:spPr>
        <a:xfrm>
          <a:off x="1529287" y="860853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8521E4-64BC-4533-A274-AF2D81A09376}">
      <dsp:nvSpPr>
        <dsp:cNvPr id="0" name=""/>
        <dsp:cNvSpPr/>
      </dsp:nvSpPr>
      <dsp:spPr>
        <a:xfrm>
          <a:off x="1120468" y="860853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5838A-8EF6-4618-A1CD-07C3EDB9A2E2}">
      <dsp:nvSpPr>
        <dsp:cNvPr id="0" name=""/>
        <dsp:cNvSpPr/>
      </dsp:nvSpPr>
      <dsp:spPr>
        <a:xfrm>
          <a:off x="0" y="270381"/>
          <a:ext cx="4465661" cy="495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strike="noStrike" kern="1200" baseline="0" dirty="0" smtClean="0">
              <a:effectLst/>
              <a:latin typeface="Calibri" pitchFamily="34" charset="0"/>
            </a:rPr>
            <a:t>Spremembe počutja</a:t>
          </a:r>
          <a:endParaRPr lang="en-US" sz="1600" strike="noStrike" kern="1200" baseline="0" dirty="0">
            <a:effectLst/>
            <a:latin typeface="Calibri" pitchFamily="34" charset="0"/>
          </a:endParaRPr>
        </a:p>
      </dsp:txBody>
      <dsp:txXfrm>
        <a:off x="0" y="270381"/>
        <a:ext cx="4465661" cy="495736"/>
      </dsp:txXfrm>
    </dsp:sp>
    <dsp:sp modelId="{6D958E54-EA41-4F0D-ADFF-2693AD85BFA8}">
      <dsp:nvSpPr>
        <dsp:cNvPr id="0" name=""/>
        <dsp:cNvSpPr/>
      </dsp:nvSpPr>
      <dsp:spPr>
        <a:xfrm>
          <a:off x="3275359" y="1797542"/>
          <a:ext cx="396898" cy="3965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DA765-857E-4698-92D7-F9FF559A5FFE}">
      <dsp:nvSpPr>
        <dsp:cNvPr id="0" name=""/>
        <dsp:cNvSpPr/>
      </dsp:nvSpPr>
      <dsp:spPr>
        <a:xfrm>
          <a:off x="2946480" y="1878760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E81070-60A7-4155-8EE7-CC2FA03106DB}">
      <dsp:nvSpPr>
        <dsp:cNvPr id="0" name=""/>
        <dsp:cNvSpPr/>
      </dsp:nvSpPr>
      <dsp:spPr>
        <a:xfrm>
          <a:off x="2569217" y="1878760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BC3969-14F5-480F-990C-250D7074E660}">
      <dsp:nvSpPr>
        <dsp:cNvPr id="0" name=""/>
        <dsp:cNvSpPr/>
      </dsp:nvSpPr>
      <dsp:spPr>
        <a:xfrm>
          <a:off x="2192654" y="1878760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1DBB3C-33C2-47A7-B634-242F55118617}">
      <dsp:nvSpPr>
        <dsp:cNvPr id="0" name=""/>
        <dsp:cNvSpPr/>
      </dsp:nvSpPr>
      <dsp:spPr>
        <a:xfrm>
          <a:off x="1816092" y="1878760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D655F-64CD-4E85-989E-45BA1B884B33}">
      <dsp:nvSpPr>
        <dsp:cNvPr id="0" name=""/>
        <dsp:cNvSpPr/>
      </dsp:nvSpPr>
      <dsp:spPr>
        <a:xfrm>
          <a:off x="1438828" y="1878760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15A2C-5FBB-4DE6-9793-EA7468128BAE}">
      <dsp:nvSpPr>
        <dsp:cNvPr id="0" name=""/>
        <dsp:cNvSpPr/>
      </dsp:nvSpPr>
      <dsp:spPr>
        <a:xfrm>
          <a:off x="1062266" y="1878760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E44B49-4823-4FD8-97BD-AF1F3893E58B}">
      <dsp:nvSpPr>
        <dsp:cNvPr id="0" name=""/>
        <dsp:cNvSpPr/>
      </dsp:nvSpPr>
      <dsp:spPr>
        <a:xfrm>
          <a:off x="7" y="1290203"/>
          <a:ext cx="4155059" cy="495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strike="noStrike" kern="1200" baseline="0" dirty="0" smtClean="0">
              <a:effectLst/>
              <a:latin typeface="Calibri" pitchFamily="34" charset="0"/>
            </a:rPr>
            <a:t>Spremembe vedenja (cinizem, aroganca, umik, apatija)</a:t>
          </a:r>
          <a:endParaRPr lang="en-US" sz="1600" strike="noStrike" kern="1200" baseline="0" dirty="0">
            <a:effectLst/>
            <a:latin typeface="Calibri" pitchFamily="34" charset="0"/>
          </a:endParaRPr>
        </a:p>
      </dsp:txBody>
      <dsp:txXfrm>
        <a:off x="7" y="1290203"/>
        <a:ext cx="4155059" cy="495736"/>
      </dsp:txXfrm>
    </dsp:sp>
    <dsp:sp modelId="{ACD7211E-FE8E-4BFA-88A8-8AF7B0440200}">
      <dsp:nvSpPr>
        <dsp:cNvPr id="0" name=""/>
        <dsp:cNvSpPr/>
      </dsp:nvSpPr>
      <dsp:spPr>
        <a:xfrm>
          <a:off x="3384732" y="2901405"/>
          <a:ext cx="396898" cy="3965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9D4367-7D65-4DE6-8D16-740B13FDD6D0}">
      <dsp:nvSpPr>
        <dsp:cNvPr id="0" name=""/>
        <dsp:cNvSpPr/>
      </dsp:nvSpPr>
      <dsp:spPr>
        <a:xfrm>
          <a:off x="2946480" y="2986314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848A4F-DBC5-49BF-AA04-94FA29ADEC2D}">
      <dsp:nvSpPr>
        <dsp:cNvPr id="0" name=""/>
        <dsp:cNvSpPr/>
      </dsp:nvSpPr>
      <dsp:spPr>
        <a:xfrm>
          <a:off x="2569217" y="2986314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5ACF25-1641-476C-9C03-598A36FF0EFF}">
      <dsp:nvSpPr>
        <dsp:cNvPr id="0" name=""/>
        <dsp:cNvSpPr/>
      </dsp:nvSpPr>
      <dsp:spPr>
        <a:xfrm>
          <a:off x="2192654" y="2986314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1F12C8-AE64-49CA-B8B5-4343D0FE514A}">
      <dsp:nvSpPr>
        <dsp:cNvPr id="0" name=""/>
        <dsp:cNvSpPr/>
      </dsp:nvSpPr>
      <dsp:spPr>
        <a:xfrm>
          <a:off x="1816092" y="2986314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3177F6-1DA7-4B42-BE19-79039A56F0E9}">
      <dsp:nvSpPr>
        <dsp:cNvPr id="0" name=""/>
        <dsp:cNvSpPr/>
      </dsp:nvSpPr>
      <dsp:spPr>
        <a:xfrm>
          <a:off x="1438828" y="2986314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0C87DD-3FA2-411D-974B-A406AF86A7BC}">
      <dsp:nvSpPr>
        <dsp:cNvPr id="0" name=""/>
        <dsp:cNvSpPr/>
      </dsp:nvSpPr>
      <dsp:spPr>
        <a:xfrm>
          <a:off x="1062266" y="2986314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78A3F5-10C1-4B2A-ACFC-53B6777F93F9}">
      <dsp:nvSpPr>
        <dsp:cNvPr id="0" name=""/>
        <dsp:cNvSpPr/>
      </dsp:nvSpPr>
      <dsp:spPr>
        <a:xfrm>
          <a:off x="7" y="2395458"/>
          <a:ext cx="4155059" cy="495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strike="noStrike" kern="1200" baseline="0" dirty="0" smtClean="0">
              <a:effectLst/>
              <a:latin typeface="Calibri" pitchFamily="34" charset="0"/>
            </a:rPr>
            <a:t>Psihosomatska obolenja (ščitnica, rakava obolenja, glavoboli, bolečine v mišicah)</a:t>
          </a:r>
          <a:endParaRPr lang="en-US" sz="1600" strike="noStrike" kern="1200" baseline="0" dirty="0">
            <a:effectLst/>
            <a:latin typeface="Calibri" pitchFamily="34" charset="0"/>
          </a:endParaRPr>
        </a:p>
      </dsp:txBody>
      <dsp:txXfrm>
        <a:off x="7" y="2395458"/>
        <a:ext cx="4155059" cy="495736"/>
      </dsp:txXfrm>
    </dsp:sp>
    <dsp:sp modelId="{AFAA6232-246D-4BD8-85E0-E5B00D5E95F9}">
      <dsp:nvSpPr>
        <dsp:cNvPr id="0" name=""/>
        <dsp:cNvSpPr/>
      </dsp:nvSpPr>
      <dsp:spPr>
        <a:xfrm>
          <a:off x="3798479" y="3435311"/>
          <a:ext cx="396898" cy="3965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36E27D-052F-42A9-ADD3-98B5F8F7DDEA}">
      <dsp:nvSpPr>
        <dsp:cNvPr id="0" name=""/>
        <dsp:cNvSpPr/>
      </dsp:nvSpPr>
      <dsp:spPr>
        <a:xfrm>
          <a:off x="3571279" y="3815734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A4682E-E19E-4D02-9F08-A44248346154}">
      <dsp:nvSpPr>
        <dsp:cNvPr id="0" name=""/>
        <dsp:cNvSpPr/>
      </dsp:nvSpPr>
      <dsp:spPr>
        <a:xfrm>
          <a:off x="3163161" y="4003071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732593-6081-4588-BF2B-FCB4D21E3DF6}">
      <dsp:nvSpPr>
        <dsp:cNvPr id="0" name=""/>
        <dsp:cNvSpPr/>
      </dsp:nvSpPr>
      <dsp:spPr>
        <a:xfrm>
          <a:off x="2754342" y="4003071"/>
          <a:ext cx="198449" cy="198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ED153E-DEEA-4477-926C-F8E7C0866F07}">
      <dsp:nvSpPr>
        <dsp:cNvPr id="0" name=""/>
        <dsp:cNvSpPr/>
      </dsp:nvSpPr>
      <dsp:spPr>
        <a:xfrm>
          <a:off x="2346224" y="4003071"/>
          <a:ext cx="198449" cy="198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164B24-6153-4F12-836C-A8DCC0B460CF}">
      <dsp:nvSpPr>
        <dsp:cNvPr id="0" name=""/>
        <dsp:cNvSpPr/>
      </dsp:nvSpPr>
      <dsp:spPr>
        <a:xfrm>
          <a:off x="1938106" y="4003071"/>
          <a:ext cx="198449" cy="198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B3C8F7-F1C6-481C-88C0-6423EF43115C}">
      <dsp:nvSpPr>
        <dsp:cNvPr id="0" name=""/>
        <dsp:cNvSpPr/>
      </dsp:nvSpPr>
      <dsp:spPr>
        <a:xfrm>
          <a:off x="1529287" y="4003071"/>
          <a:ext cx="198449" cy="198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9FB5D8-0ABC-4AD1-8254-E6F4A5C1648C}">
      <dsp:nvSpPr>
        <dsp:cNvPr id="0" name=""/>
        <dsp:cNvSpPr/>
      </dsp:nvSpPr>
      <dsp:spPr>
        <a:xfrm>
          <a:off x="1121169" y="4003071"/>
          <a:ext cx="198449" cy="198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157E52-99F3-4A53-AFE9-742EB8051E0B}">
      <dsp:nvSpPr>
        <dsp:cNvPr id="0" name=""/>
        <dsp:cNvSpPr/>
      </dsp:nvSpPr>
      <dsp:spPr>
        <a:xfrm>
          <a:off x="0" y="3405703"/>
          <a:ext cx="4465661" cy="495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strike="noStrike" kern="1200" baseline="0" smtClean="0">
              <a:effectLst/>
              <a:latin typeface="Calibri" pitchFamily="34" charset="0"/>
            </a:rPr>
            <a:t>Izgorelost (žalost, nemoč, izčrpanost)</a:t>
          </a:r>
          <a:endParaRPr lang="en-US" sz="1600" strike="noStrike" kern="1200" baseline="0">
            <a:effectLst/>
            <a:latin typeface="Calibri" pitchFamily="34" charset="0"/>
          </a:endParaRPr>
        </a:p>
      </dsp:txBody>
      <dsp:txXfrm>
        <a:off x="0" y="3405703"/>
        <a:ext cx="4465661" cy="4957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Euphemia" pitchFamily="34" charset="0"/>
              </a:defRPr>
            </a:lvl1pPr>
          </a:lstStyle>
          <a:p>
            <a:endParaRPr lang="sl-SI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Euphemia" pitchFamily="34" charset="0"/>
              </a:defRPr>
            </a:lvl1pPr>
          </a:lstStyle>
          <a:p>
            <a:fld id="{E4C290FD-DB2D-4EB7-8E1A-3A8E6062C403}" type="datetimeFigureOut">
              <a:rPr lang="sl-SI" altLang="en-US"/>
              <a:pPr/>
              <a:t>17.10.2014</a:t>
            </a:fld>
            <a:endParaRPr lang="sl-SI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Euphemia" pitchFamily="34" charset="0"/>
              </a:defRPr>
            </a:lvl1pPr>
          </a:lstStyle>
          <a:p>
            <a:endParaRPr lang="sl-SI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Euphemia" pitchFamily="34" charset="0"/>
              </a:defRPr>
            </a:lvl1pPr>
          </a:lstStyle>
          <a:p>
            <a:fld id="{5E22AE70-5BF7-42E5-8B04-3CD50180B09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="" xmlns:p14="http://schemas.microsoft.com/office/powerpoint/2010/main" val="2104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A0F396-D923-45E3-97A5-6AE09A35E380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DC6CEC-BF59-4BDA-A160-9C24F623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57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C6CEC-BF59-4BDA-A160-9C24F62330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41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8662988" y="5805488"/>
            <a:ext cx="457200" cy="105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8434388" y="5805488"/>
            <a:ext cx="228600" cy="10525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91440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10"/>
          <p:cNvSpPr/>
          <p:nvPr/>
        </p:nvSpPr>
        <p:spPr>
          <a:xfrm>
            <a:off x="0" y="0"/>
            <a:ext cx="101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11"/>
          <p:cNvSpPr/>
          <p:nvPr/>
        </p:nvSpPr>
        <p:spPr>
          <a:xfrm>
            <a:off x="28575" y="5805488"/>
            <a:ext cx="9144000" cy="1052512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" name="Straight Connector 12"/>
          <p:cNvCxnSpPr/>
          <p:nvPr/>
        </p:nvCxnSpPr>
        <p:spPr bwMode="white">
          <a:xfrm>
            <a:off x="8682038" y="5805488"/>
            <a:ext cx="0" cy="105251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/>
          <p:nvPr/>
        </p:nvSpPr>
        <p:spPr>
          <a:xfrm>
            <a:off x="0" y="5805488"/>
            <a:ext cx="1016000" cy="1052512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1" name="Straight Connector 14"/>
          <p:cNvCxnSpPr/>
          <p:nvPr/>
        </p:nvCxnSpPr>
        <p:spPr bwMode="white">
          <a:xfrm>
            <a:off x="104298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 bwMode="white">
          <a:xfrm>
            <a:off x="0" y="5805488"/>
            <a:ext cx="137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gregor.HSL\Downloads\pptx\molan-marija-prozorno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5862638"/>
            <a:ext cx="9366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600201"/>
            <a:ext cx="6248400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976" y="4344916"/>
            <a:ext cx="5638800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1DDD04-83F1-4896-BC6F-758B2A5E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79491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4CB38-2C9A-444B-BC21-7EC5A9C58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7849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46355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9"/>
          <p:cNvSpPr/>
          <p:nvPr/>
        </p:nvSpPr>
        <p:spPr>
          <a:xfrm>
            <a:off x="463550" y="736600"/>
            <a:ext cx="457200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8" name="Straight Connector 10"/>
          <p:cNvCxnSpPr/>
          <p:nvPr/>
        </p:nvCxnSpPr>
        <p:spPr bwMode="white">
          <a:xfrm>
            <a:off x="463550" y="736600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/>
          <p:cNvCxnSpPr/>
          <p:nvPr/>
        </p:nvCxnSpPr>
        <p:spPr bwMode="white">
          <a:xfrm>
            <a:off x="463550" y="1346200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"/>
          <p:cNvSpPr>
            <a:spLocks/>
          </p:cNvSpPr>
          <p:nvPr/>
        </p:nvSpPr>
        <p:spPr bwMode="white">
          <a:xfrm rot="5400000">
            <a:off x="525463" y="935038"/>
            <a:ext cx="334962" cy="220662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cxnSp>
        <p:nvCxnSpPr>
          <p:cNvPr id="11" name="Straight Connector 13"/>
          <p:cNvCxnSpPr/>
          <p:nvPr/>
        </p:nvCxnSpPr>
        <p:spPr bwMode="white">
          <a:xfrm>
            <a:off x="46355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9272" y="685800"/>
            <a:ext cx="588798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9FF0-F0B4-4DAC-9C84-379FD251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57726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362769" y="4672905"/>
            <a:ext cx="4005064" cy="365125"/>
          </a:xfrm>
        </p:spPr>
        <p:txBody>
          <a:bodyPr/>
          <a:lstStyle>
            <a:lvl1pPr algn="l">
              <a:defRPr sz="1600" b="1" cap="none" smtClean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896" y="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92875"/>
            <a:ext cx="598984" cy="365125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94437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/>
          <p:nvPr/>
        </p:nvSpPr>
        <p:spPr>
          <a:xfrm>
            <a:off x="8686800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19"/>
          <p:cNvSpPr/>
          <p:nvPr/>
        </p:nvSpPr>
        <p:spPr>
          <a:xfrm>
            <a:off x="8458200" y="5638800"/>
            <a:ext cx="2286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912813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8" name="Straight Connector 7"/>
          <p:cNvCxnSpPr/>
          <p:nvPr/>
        </p:nvCxnSpPr>
        <p:spPr bwMode="white">
          <a:xfrm>
            <a:off x="868203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5"/>
          <p:cNvSpPr/>
          <p:nvPr/>
        </p:nvSpPr>
        <p:spPr>
          <a:xfrm>
            <a:off x="0" y="5643563"/>
            <a:ext cx="912813" cy="1214437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" name="Straight Connector 22"/>
          <p:cNvCxnSpPr/>
          <p:nvPr/>
        </p:nvCxnSpPr>
        <p:spPr bwMode="white">
          <a:xfrm>
            <a:off x="91281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5"/>
          <p:cNvSpPr/>
          <p:nvPr/>
        </p:nvSpPr>
        <p:spPr>
          <a:xfrm>
            <a:off x="8686800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Rectangle 26"/>
          <p:cNvSpPr/>
          <p:nvPr/>
        </p:nvSpPr>
        <p:spPr>
          <a:xfrm>
            <a:off x="8458200" y="0"/>
            <a:ext cx="22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3" name="Rectangle 27"/>
          <p:cNvSpPr/>
          <p:nvPr/>
        </p:nvSpPr>
        <p:spPr>
          <a:xfrm>
            <a:off x="914400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Rectangle 28"/>
          <p:cNvSpPr/>
          <p:nvPr/>
        </p:nvSpPr>
        <p:spPr>
          <a:xfrm>
            <a:off x="0" y="0"/>
            <a:ext cx="9144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5" name="Rectangle 2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6" name="Straight Connector 30"/>
          <p:cNvCxnSpPr/>
          <p:nvPr/>
        </p:nvCxnSpPr>
        <p:spPr bwMode="white">
          <a:xfrm>
            <a:off x="8682038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1"/>
          <p:cNvSpPr/>
          <p:nvPr/>
        </p:nvSpPr>
        <p:spPr>
          <a:xfrm>
            <a:off x="0" y="0"/>
            <a:ext cx="912813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8" name="Straight Connector 32"/>
          <p:cNvCxnSpPr/>
          <p:nvPr/>
        </p:nvCxnSpPr>
        <p:spPr bwMode="white">
          <a:xfrm>
            <a:off x="914400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5876925"/>
            <a:ext cx="773112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72" y="1600201"/>
            <a:ext cx="6214072" cy="2654064"/>
          </a:xfrm>
        </p:spPr>
        <p:txBody>
          <a:bodyPr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273" y="4259997"/>
            <a:ext cx="5449886" cy="1150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EEEE2E-2D91-492F-B6DE-80329C263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284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2520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2E55-0EBB-4A09-8296-26A0AD0EB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60718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388" y="2514707"/>
            <a:ext cx="3611880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293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9293" y="2514600"/>
            <a:ext cx="3615107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ACFB-F159-4A6A-8C88-9F45EFAED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730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A26C-8EAC-4588-BDD2-FD90E81AE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79743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699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Rectangle 5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4" name="Straight Connector 6"/>
          <p:cNvCxnSpPr/>
          <p:nvPr/>
        </p:nvCxnSpPr>
        <p:spPr bwMode="white">
          <a:xfrm>
            <a:off x="46355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/>
          <p:cNvSpPr/>
          <p:nvPr/>
        </p:nvSpPr>
        <p:spPr>
          <a:xfrm>
            <a:off x="8229600" y="0"/>
            <a:ext cx="692150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892175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E0E3FE-6EE3-48A9-90EF-9D89CD03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52384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66725" y="0"/>
            <a:ext cx="31115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7" name="Straight Connector 9"/>
          <p:cNvCxnSpPr/>
          <p:nvPr/>
        </p:nvCxnSpPr>
        <p:spPr bwMode="white">
          <a:xfrm>
            <a:off x="466725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805890" y="381000"/>
            <a:ext cx="2470710" cy="1371600"/>
          </a:xfrm>
        </p:spPr>
        <p:txBody>
          <a:bodyPr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82600"/>
            <a:ext cx="4648200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9EB16-D0AD-436E-8AB5-C85CE9857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394642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8"/>
          <p:cNvSpPr/>
          <p:nvPr/>
        </p:nvSpPr>
        <p:spPr>
          <a:xfrm>
            <a:off x="3657600" y="0"/>
            <a:ext cx="526415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8" name="Straight Connector 9"/>
          <p:cNvCxnSpPr/>
          <p:nvPr/>
        </p:nvCxnSpPr>
        <p:spPr bwMode="white">
          <a:xfrm>
            <a:off x="8912225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890" y="381000"/>
            <a:ext cx="2470710" cy="1371600"/>
          </a:xfrm>
        </p:spPr>
        <p:txBody>
          <a:bodyPr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6200" y="482600"/>
            <a:ext cx="4648200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Obrtna zbornica: 2. september 2014</a:t>
            </a:r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altLang="en-US" smtClean="0"/>
              <a:t>Doc. dr. Marija Molan</a:t>
            </a: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43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D3A6-E788-4442-9C40-A761644ED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849982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50" y="0"/>
            <a:ext cx="596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2385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736600"/>
            <a:ext cx="596900" cy="55721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323850" y="736600"/>
            <a:ext cx="596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323850" y="1293813"/>
            <a:ext cx="596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32385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1195388" y="177800"/>
            <a:ext cx="7339012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95388" y="1600200"/>
            <a:ext cx="73390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1137220" y="4888929"/>
            <a:ext cx="3573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600" b="1" cap="none" baseline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noProof="0" smtClean="0"/>
              <a:t>Obrtna zbornica: 2. september 2014</a:t>
            </a:r>
            <a:endParaRPr lang="sl-S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1313" y="14012"/>
            <a:ext cx="4764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878"/>
                </a:solidFill>
                <a:latin typeface="Calibri" pitchFamily="34" charset="0"/>
              </a:defRPr>
            </a:lvl1pPr>
          </a:lstStyle>
          <a:p>
            <a:r>
              <a:rPr lang="sl-SI" altLang="en-US" smtClean="0"/>
              <a:t>Doc. dr. Marija Molan</a:t>
            </a:r>
            <a:endParaRPr lang="sl-SI" altLang="en-US" dirty="0"/>
          </a:p>
        </p:txBody>
      </p:sp>
      <p:pic>
        <p:nvPicPr>
          <p:cNvPr id="1038" name="Picture 2" descr="C:\Users\gregor.HSL\Downloads\pptx\molan-marija-prozorno-2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762000"/>
            <a:ext cx="50323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492875"/>
            <a:ext cx="598984" cy="365125"/>
          </a:xfrm>
          <a:prstGeom prst="rect">
            <a:avLst/>
          </a:prstGeo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Calibri" pitchFamily="34" charset="0"/>
        </a:defRPr>
      </a:lvl9pPr>
    </p:titleStyle>
    <p:bodyStyle>
      <a:lvl1pPr marL="246063" indent="-246063" algn="l" rtl="0" fontAlgn="base">
        <a:lnSpc>
          <a:spcPct val="90000"/>
        </a:lnSpc>
        <a:spcBef>
          <a:spcPts val="1400"/>
        </a:spcBef>
        <a:spcAft>
          <a:spcPct val="0"/>
        </a:spcAft>
        <a:buFont typeface="Euphemia" pitchFamily="34" charset="0"/>
        <a:buChar char="›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1118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–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77900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›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43025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70973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›"/>
        <a:defRPr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6248400" cy="2679700"/>
          </a:xfrm>
        </p:spPr>
        <p:txBody>
          <a:bodyPr/>
          <a:lstStyle/>
          <a:p>
            <a:r>
              <a:rPr lang="sl-SI" altLang="en-US" sz="4800" dirty="0" smtClean="0"/>
              <a:t>Dobro počutje v delovnem okolju - </a:t>
            </a:r>
            <a:br>
              <a:rPr lang="sl-SI" altLang="en-US" sz="4800" dirty="0" smtClean="0"/>
            </a:br>
            <a:r>
              <a:rPr lang="sl-SI" altLang="en-US" sz="4800" dirty="0" smtClean="0"/>
              <a:t>temelj duševnega zdravja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907704" y="3429000"/>
            <a:ext cx="5638800" cy="1282700"/>
          </a:xfrm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sl-SI" altLang="en-US" sz="2800" dirty="0" smtClean="0"/>
              <a:t>Doc. dr. Marija Molan</a:t>
            </a:r>
            <a:endParaRPr lang="en-US" altLang="en-US" sz="2800" dirty="0" smtClean="0"/>
          </a:p>
          <a:p>
            <a:pPr>
              <a:spcBef>
                <a:spcPct val="0"/>
              </a:spcBef>
            </a:pPr>
            <a:r>
              <a:rPr lang="sl-SI" altLang="en-US" sz="2800" dirty="0" smtClean="0"/>
              <a:t>višja zdravstvena svetnica</a:t>
            </a:r>
          </a:p>
        </p:txBody>
      </p:sp>
      <p:sp>
        <p:nvSpPr>
          <p:cNvPr id="4" name="Pravokotnik 3"/>
          <p:cNvSpPr/>
          <p:nvPr/>
        </p:nvSpPr>
        <p:spPr>
          <a:xfrm>
            <a:off x="1619672" y="486916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200" dirty="0" smtClean="0"/>
              <a:t>"Projekt Zdravo delovno okolje v malem gospodarstvu je na podlagi Javnega razpisa za sofinanciranje projektov za promocijo zdravja na delovnem mestu v letu 2013 in 2014 finančno podprl Zavod za zdravstveno zavarovanje Slovenije."</a:t>
            </a:r>
            <a:endParaRPr lang="sl-SI" sz="1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 smtClean="0"/>
              <a:t>Čas za ukrepanje</a:t>
            </a:r>
            <a:endParaRPr lang="en-US" alt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371544"/>
              </p:ext>
            </p:extLst>
          </p:nvPr>
        </p:nvGraphicFramePr>
        <p:xfrm>
          <a:off x="990600" y="1600200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9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Način reagiranja in osebnostne značilnosti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9652520"/>
              </p:ext>
            </p:extLst>
          </p:nvPr>
        </p:nvGraphicFramePr>
        <p:xfrm>
          <a:off x="1195388" y="1600200"/>
          <a:ext cx="733901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10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0632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Odzivi posameznika na obremenitev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0187266"/>
              </p:ext>
            </p:extLst>
          </p:nvPr>
        </p:nvGraphicFramePr>
        <p:xfrm>
          <a:off x="395536" y="1809328"/>
          <a:ext cx="856895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11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848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8" y="177800"/>
            <a:ext cx="7339012" cy="658912"/>
          </a:xfrm>
        </p:spPr>
        <p:txBody>
          <a:bodyPr/>
          <a:lstStyle/>
          <a:p>
            <a:r>
              <a:rPr lang="sl-SI" dirty="0" smtClean="0"/>
              <a:t>Značilne psihosomatske bolezni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1609" y="1219260"/>
            <a:ext cx="7920857" cy="5582148"/>
            <a:chOff x="971609" y="1219260"/>
            <a:chExt cx="7920857" cy="558214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" name="Freeform 17"/>
            <p:cNvSpPr/>
            <p:nvPr/>
          </p:nvSpPr>
          <p:spPr>
            <a:xfrm>
              <a:off x="3131838" y="3284983"/>
              <a:ext cx="3528395" cy="1628800"/>
            </a:xfrm>
            <a:custGeom>
              <a:avLst/>
              <a:gdLst>
                <a:gd name="connsiteX0" fmla="*/ 0 w 3528395"/>
                <a:gd name="connsiteY0" fmla="*/ 814400 h 1628800"/>
                <a:gd name="connsiteX1" fmla="*/ 1764198 w 3528395"/>
                <a:gd name="connsiteY1" fmla="*/ 0 h 1628800"/>
                <a:gd name="connsiteX2" fmla="*/ 3528396 w 3528395"/>
                <a:gd name="connsiteY2" fmla="*/ 814400 h 1628800"/>
                <a:gd name="connsiteX3" fmla="*/ 1764198 w 3528395"/>
                <a:gd name="connsiteY3" fmla="*/ 1628800 h 1628800"/>
                <a:gd name="connsiteX4" fmla="*/ 0 w 3528395"/>
                <a:gd name="connsiteY4" fmla="*/ 814400 h 16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8395" h="1628800">
                  <a:moveTo>
                    <a:pt x="0" y="814400"/>
                  </a:moveTo>
                  <a:cubicBezTo>
                    <a:pt x="0" y="364619"/>
                    <a:pt x="789858" y="0"/>
                    <a:pt x="1764198" y="0"/>
                  </a:cubicBezTo>
                  <a:cubicBezTo>
                    <a:pt x="2738538" y="0"/>
                    <a:pt x="3528396" y="364619"/>
                    <a:pt x="3528396" y="814400"/>
                  </a:cubicBezTo>
                  <a:cubicBezTo>
                    <a:pt x="3528396" y="1264181"/>
                    <a:pt x="2738538" y="1628800"/>
                    <a:pt x="1764198" y="1628800"/>
                  </a:cubicBezTo>
                  <a:cubicBezTo>
                    <a:pt x="789858" y="1628800"/>
                    <a:pt x="0" y="1264181"/>
                    <a:pt x="0" y="81440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2281" tIns="274092" rIns="552281" bIns="2740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800" kern="1200" dirty="0" smtClean="0">
                  <a:solidFill>
                    <a:schemeClr val="tx2"/>
                  </a:solidFill>
                </a:rPr>
                <a:t>Psihosomatske bolezni</a:t>
              </a:r>
              <a:endParaRPr lang="en-US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34325" y="1219260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smtClean="0"/>
                <a:t>Bolezni </a:t>
              </a:r>
              <a:r>
                <a:rPr lang="sl-SI" sz="1600" kern="1200" dirty="0" smtClean="0"/>
                <a:t>srca</a:t>
              </a:r>
              <a:endParaRPr lang="en-US" sz="16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129882" y="1660425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500002"/>
                <a:satOff val="0"/>
                <a:lumOff val="0"/>
                <a:alphaOff val="0"/>
              </a:schemeClr>
            </a:fillRef>
            <a:effectRef idx="0">
              <a:schemeClr val="accent2">
                <a:hueOff val="-1500002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Infarkt, motnje ritma</a:t>
              </a:r>
              <a:endParaRPr lang="en-US" sz="16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69045" y="2815477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000003"/>
                <a:satOff val="0"/>
                <a:lumOff val="0"/>
                <a:alphaOff val="0"/>
              </a:schemeClr>
            </a:fillRef>
            <a:effectRef idx="0">
              <a:schemeClr val="accent2">
                <a:hueOff val="-3000003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Motnje v delovanju imunskega sistema</a:t>
              </a:r>
              <a:endParaRPr lang="en-US" sz="16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69045" y="4243129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500005"/>
                <a:satOff val="0"/>
                <a:lumOff val="0"/>
                <a:alphaOff val="0"/>
              </a:schemeClr>
            </a:fillRef>
            <a:effectRef idx="0">
              <a:schemeClr val="accent2">
                <a:hueOff val="-4500005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Astma</a:t>
              </a:r>
              <a:endParaRPr lang="en-US" sz="1600" kern="1200" dirty="0"/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1050" kern="1200" dirty="0" smtClean="0"/>
                <a:t>Dušenje in stiskanje v prsih</a:t>
              </a:r>
              <a:endParaRPr lang="en-US" sz="105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129882" y="5398181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6000007"/>
                <a:satOff val="0"/>
                <a:lumOff val="0"/>
                <a:alphaOff val="0"/>
              </a:schemeClr>
            </a:fillRef>
            <a:effectRef idx="0">
              <a:schemeClr val="accent2">
                <a:hueOff val="-6000007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Glavoboli vključno z migreno</a:t>
              </a:r>
              <a:endParaRPr lang="en-US" sz="16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34325" y="5661248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500009"/>
                <a:satOff val="0"/>
                <a:lumOff val="0"/>
                <a:alphaOff val="0"/>
              </a:schemeClr>
            </a:fillRef>
            <a:effectRef idx="0">
              <a:schemeClr val="accent2">
                <a:hueOff val="-7500009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Motnje presnove</a:t>
              </a:r>
              <a:endParaRPr lang="en-US" sz="1600" kern="1200" dirty="0"/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1050" kern="1200" dirty="0" smtClean="0"/>
                <a:t>Želodec, črevesje</a:t>
              </a:r>
              <a:endParaRPr lang="en-US" sz="105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10825" y="5398134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9000011"/>
                <a:satOff val="0"/>
                <a:lumOff val="0"/>
                <a:alphaOff val="0"/>
              </a:schemeClr>
            </a:fillRef>
            <a:effectRef idx="0">
              <a:schemeClr val="accent2">
                <a:hueOff val="-9000011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>
                  <a:solidFill>
                    <a:schemeClr val="tx1"/>
                  </a:solidFill>
                </a:rPr>
                <a:t>Rakove bolezni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71609" y="4243155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0500012"/>
                <a:satOff val="0"/>
                <a:lumOff val="0"/>
                <a:alphaOff val="0"/>
              </a:schemeClr>
            </a:fillRef>
            <a:effectRef idx="0">
              <a:schemeClr val="accent2">
                <a:hueOff val="-10500012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>
                  <a:solidFill>
                    <a:schemeClr val="tx1"/>
                  </a:solidFill>
                </a:rPr>
                <a:t>Bolezni odvisnosti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971609" y="2815452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2000014"/>
                <a:satOff val="0"/>
                <a:lumOff val="0"/>
                <a:alphaOff val="0"/>
              </a:schemeClr>
            </a:fillRef>
            <a:effectRef idx="0">
              <a:schemeClr val="accent2">
                <a:hueOff val="-12000014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>
                  <a:solidFill>
                    <a:schemeClr val="tx1"/>
                  </a:solidFill>
                </a:rPr>
                <a:t>Motnje spanja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810825" y="1660473"/>
              <a:ext cx="1923421" cy="1140160"/>
            </a:xfrm>
            <a:custGeom>
              <a:avLst/>
              <a:gdLst>
                <a:gd name="connsiteX0" fmla="*/ 0 w 1923421"/>
                <a:gd name="connsiteY0" fmla="*/ 570080 h 1140160"/>
                <a:gd name="connsiteX1" fmla="*/ 961711 w 1923421"/>
                <a:gd name="connsiteY1" fmla="*/ 0 h 1140160"/>
                <a:gd name="connsiteX2" fmla="*/ 1923422 w 1923421"/>
                <a:gd name="connsiteY2" fmla="*/ 570080 h 1140160"/>
                <a:gd name="connsiteX3" fmla="*/ 961711 w 1923421"/>
                <a:gd name="connsiteY3" fmla="*/ 1140160 h 1140160"/>
                <a:gd name="connsiteX4" fmla="*/ 0 w 1923421"/>
                <a:gd name="connsiteY4" fmla="*/ 570080 h 11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421" h="1140160">
                  <a:moveTo>
                    <a:pt x="0" y="570080"/>
                  </a:moveTo>
                  <a:cubicBezTo>
                    <a:pt x="0" y="255234"/>
                    <a:pt x="430573" y="0"/>
                    <a:pt x="961711" y="0"/>
                  </a:cubicBezTo>
                  <a:cubicBezTo>
                    <a:pt x="1492849" y="0"/>
                    <a:pt x="1923422" y="255234"/>
                    <a:pt x="1923422" y="570080"/>
                  </a:cubicBezTo>
                  <a:cubicBezTo>
                    <a:pt x="1923422" y="884926"/>
                    <a:pt x="1492849" y="1140160"/>
                    <a:pt x="961711" y="1140160"/>
                  </a:cubicBezTo>
                  <a:cubicBezTo>
                    <a:pt x="430573" y="1140160"/>
                    <a:pt x="0" y="884926"/>
                    <a:pt x="0" y="570080"/>
                  </a:cubicBezTo>
                  <a:close/>
                </a:path>
              </a:pathLst>
            </a:cu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500016"/>
                <a:satOff val="0"/>
                <a:lumOff val="0"/>
                <a:alphaOff val="0"/>
              </a:schemeClr>
            </a:fillRef>
            <a:effectRef idx="0">
              <a:schemeClr val="accent2">
                <a:hueOff val="-13500016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98" tIns="187293" rIns="301998" bIns="1872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>
                  <a:solidFill>
                    <a:schemeClr val="tx1"/>
                  </a:solidFill>
                </a:rPr>
                <a:t>Anksiozno depresivna stanja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12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4890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Duševne reakcije na obremenitve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5782470"/>
              </p:ext>
            </p:extLst>
          </p:nvPr>
        </p:nvGraphicFramePr>
        <p:xfrm>
          <a:off x="1195388" y="1600200"/>
          <a:ext cx="73390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13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8378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Motnje v duševnem zdravju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5730935"/>
              </p:ext>
            </p:extLst>
          </p:nvPr>
        </p:nvGraphicFramePr>
        <p:xfrm>
          <a:off x="1195388" y="1340768"/>
          <a:ext cx="733901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14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0065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Način obvladovanj preobremenjenosti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5447123"/>
              </p:ext>
            </p:extLst>
          </p:nvPr>
        </p:nvGraphicFramePr>
        <p:xfrm>
          <a:off x="899592" y="1600200"/>
          <a:ext cx="799288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15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5914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Investicije v organizacijo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4709779"/>
              </p:ext>
            </p:extLst>
          </p:nvPr>
        </p:nvGraphicFramePr>
        <p:xfrm>
          <a:off x="1195388" y="1600200"/>
          <a:ext cx="73390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16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7554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Investicije v posameznika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9170286"/>
              </p:ext>
            </p:extLst>
          </p:nvPr>
        </p:nvGraphicFramePr>
        <p:xfrm>
          <a:off x="1195388" y="1412776"/>
          <a:ext cx="733901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17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8831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Gradnja odpornosti na stres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4175688"/>
              </p:ext>
            </p:extLst>
          </p:nvPr>
        </p:nvGraphicFramePr>
        <p:xfrm>
          <a:off x="1043608" y="1600200"/>
          <a:ext cx="777686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18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0129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Zdravje po definiciji SZO</a:t>
            </a:r>
            <a:endParaRPr lang="sl-S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88631261"/>
              </p:ext>
            </p:extLst>
          </p:nvPr>
        </p:nvGraphicFramePr>
        <p:xfrm>
          <a:off x="1195388" y="1600200"/>
          <a:ext cx="73390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7580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Dobro počutje v delovnem okolju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397864"/>
              </p:ext>
            </p:extLst>
          </p:nvPr>
        </p:nvGraphicFramePr>
        <p:xfrm>
          <a:off x="899592" y="1628800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19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3874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Zdravje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6804070"/>
              </p:ext>
            </p:extLst>
          </p:nvPr>
        </p:nvGraphicFramePr>
        <p:xfrm>
          <a:off x="1195388" y="692696"/>
          <a:ext cx="73390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20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2066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822450" y="1600200"/>
            <a:ext cx="6248400" cy="2679700"/>
          </a:xfrm>
        </p:spPr>
        <p:txBody>
          <a:bodyPr/>
          <a:lstStyle/>
          <a:p>
            <a:r>
              <a:rPr lang="sl-SI" altLang="en-US" sz="4800" dirty="0" smtClean="0"/>
              <a:t>Dobro počutje v delovnem okolju - </a:t>
            </a:r>
            <a:br>
              <a:rPr lang="sl-SI" altLang="en-US" sz="4800" dirty="0" smtClean="0"/>
            </a:br>
            <a:r>
              <a:rPr lang="sl-SI" altLang="en-US" sz="4800" dirty="0" smtClean="0"/>
              <a:t>temelj duševnega zdravja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822450" y="4522788"/>
            <a:ext cx="5638800" cy="1282700"/>
          </a:xfrm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sl-SI" altLang="en-US" sz="2800" dirty="0" smtClean="0"/>
              <a:t>Doc. dr. Marija Molan</a:t>
            </a:r>
            <a:endParaRPr lang="en-US" altLang="en-US" sz="2800" dirty="0" smtClean="0"/>
          </a:p>
          <a:p>
            <a:pPr>
              <a:spcBef>
                <a:spcPct val="0"/>
              </a:spcBef>
            </a:pPr>
            <a:r>
              <a:rPr lang="sl-SI" altLang="en-US" sz="2800" dirty="0" smtClean="0"/>
              <a:t>višja zdravstvena svetnica</a:t>
            </a:r>
          </a:p>
        </p:txBody>
      </p:sp>
    </p:spTree>
    <p:extLst>
      <p:ext uri="{BB962C8B-B14F-4D97-AF65-F5344CB8AC3E}">
        <p14:creationId xmlns="" xmlns:p14="http://schemas.microsoft.com/office/powerpoint/2010/main" val="297079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 smtClean="0"/>
              <a:t>Vpliv dela na posameznika</a:t>
            </a: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9927040"/>
              </p:ext>
            </p:extLst>
          </p:nvPr>
        </p:nvGraphicFramePr>
        <p:xfrm>
          <a:off x="971600" y="1412776"/>
          <a:ext cx="7829872" cy="5155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2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Obremenitve v delovnem okolju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1390787"/>
              </p:ext>
            </p:extLst>
          </p:nvPr>
        </p:nvGraphicFramePr>
        <p:xfrm>
          <a:off x="1195388" y="1600200"/>
          <a:ext cx="73390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3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2740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 smtClean="0"/>
              <a:t>Najpogostejši vzroki slabega počutja</a:t>
            </a:r>
            <a:endParaRPr lang="en-US" altLang="en-US" dirty="0" smtClean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4597382"/>
              </p:ext>
            </p:extLst>
          </p:nvPr>
        </p:nvGraphicFramePr>
        <p:xfrm>
          <a:off x="899592" y="1651000"/>
          <a:ext cx="8193608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4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smtClean="0"/>
              <a:t>Moteči dejavniki v delovnem okolju</a:t>
            </a:r>
            <a:endParaRPr lang="en-US" altLang="en-US" smtClean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417631"/>
              </p:ext>
            </p:extLst>
          </p:nvPr>
        </p:nvGraphicFramePr>
        <p:xfrm>
          <a:off x="539552" y="1556792"/>
          <a:ext cx="90424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5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2920835"/>
              </p:ext>
            </p:extLst>
          </p:nvPr>
        </p:nvGraphicFramePr>
        <p:xfrm>
          <a:off x="50800" y="1651000"/>
          <a:ext cx="90424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 smtClean="0"/>
              <a:t>Socialne stiske v delovnem okolju</a:t>
            </a:r>
            <a:endParaRPr lang="en-US" alt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6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Znaki preobremenitev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6520475"/>
              </p:ext>
            </p:extLst>
          </p:nvPr>
        </p:nvGraphicFramePr>
        <p:xfrm>
          <a:off x="1195388" y="1600200"/>
          <a:ext cx="73390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7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0975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 smtClean="0"/>
              <a:t>Od obremenitve do izčrpanosti</a:t>
            </a: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0468429"/>
              </p:ext>
            </p:extLst>
          </p:nvPr>
        </p:nvGraphicFramePr>
        <p:xfrm>
          <a:off x="990600" y="1752600"/>
          <a:ext cx="6553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 Diagonal Corner Rectangle 2"/>
          <p:cNvSpPr/>
          <p:nvPr/>
        </p:nvSpPr>
        <p:spPr>
          <a:xfrm>
            <a:off x="7620000" y="2895600"/>
            <a:ext cx="1295400" cy="12954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Euphemi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</a:defRPr>
            </a:lvl9pPr>
          </a:lstStyle>
          <a:p>
            <a:r>
              <a:rPr lang="sl-SI" altLang="en-US" b="1">
                <a:solidFill>
                  <a:srgbClr val="FFFFFF"/>
                </a:solidFill>
                <a:latin typeface="Calibri" pitchFamily="34" charset="0"/>
              </a:rPr>
              <a:t>Nemoč in popolna izčrpanost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Obrtna zbornica: 2. september 2014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en-US" smtClean="0"/>
              <a:t>Doc. dr. Marija Molan</a:t>
            </a:r>
            <a:endParaRPr lang="sl-SI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3CBD-4315-4BDE-9CCD-0F478AF70370}" type="slidenum">
              <a:rPr lang="en-US" smtClean="0"/>
              <a:pPr>
                <a:defRPr/>
              </a:pPr>
              <a:t>8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5206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ja">
  <a:themeElements>
    <a:clrScheme name="Marija">
      <a:dk1>
        <a:sysClr val="windowText" lastClr="000000"/>
      </a:dk1>
      <a:lt1>
        <a:sysClr val="window" lastClr="FFFFFF"/>
      </a:lt1>
      <a:dk2>
        <a:srgbClr val="10108C"/>
      </a:dk2>
      <a:lt2>
        <a:srgbClr val="F2FE5C"/>
      </a:lt2>
      <a:accent1>
        <a:srgbClr val="00B0F0"/>
      </a:accent1>
      <a:accent2>
        <a:srgbClr val="FF3399"/>
      </a:accent2>
      <a:accent3>
        <a:srgbClr val="66FF33"/>
      </a:accent3>
      <a:accent4>
        <a:srgbClr val="66FFCC"/>
      </a:accent4>
      <a:accent5>
        <a:srgbClr val="FF66FF"/>
      </a:accent5>
      <a:accent6>
        <a:srgbClr val="FF584B"/>
      </a:accent6>
      <a:hlink>
        <a:srgbClr val="00CCFF"/>
      </a:hlink>
      <a:folHlink>
        <a:srgbClr val="FF33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Marija</Template>
  <TotalTime>469</TotalTime>
  <Words>745</Words>
  <Application>Microsoft Office PowerPoint</Application>
  <PresentationFormat>Diaprojekcija na zaslonu (4:3)</PresentationFormat>
  <Paragraphs>193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Marija</vt:lpstr>
      <vt:lpstr>Dobro počutje v delovnem okolju -  temelj duševnega zdravja</vt:lpstr>
      <vt:lpstr>Zdravje po definiciji SZO</vt:lpstr>
      <vt:lpstr>Vpliv dela na posameznika</vt:lpstr>
      <vt:lpstr>Obremenitve v delovnem okolju</vt:lpstr>
      <vt:lpstr>Najpogostejši vzroki slabega počutja</vt:lpstr>
      <vt:lpstr>Moteči dejavniki v delovnem okolju</vt:lpstr>
      <vt:lpstr>Socialne stiske v delovnem okolju</vt:lpstr>
      <vt:lpstr>Znaki preobremenitev</vt:lpstr>
      <vt:lpstr>Od obremenitve do izčrpanosti</vt:lpstr>
      <vt:lpstr>Čas za ukrepanje</vt:lpstr>
      <vt:lpstr>Način reagiranja in osebnostne značilnosti</vt:lpstr>
      <vt:lpstr>Odzivi posameznika na obremenitev</vt:lpstr>
      <vt:lpstr>Značilne psihosomatske bolezni</vt:lpstr>
      <vt:lpstr>Duševne reakcije na obremenitve</vt:lpstr>
      <vt:lpstr>Motnje v duševnem zdravju</vt:lpstr>
      <vt:lpstr>Način obvladovanj preobremenjenosti</vt:lpstr>
      <vt:lpstr>Investicije v organizacijo</vt:lpstr>
      <vt:lpstr>Investicije v posameznika</vt:lpstr>
      <vt:lpstr>Gradnja odpornosti na stres</vt:lpstr>
      <vt:lpstr>Dobro počutje v delovnem okolju</vt:lpstr>
      <vt:lpstr>Zdravje</vt:lpstr>
      <vt:lpstr>Dobro počutje v delovnem okolju -  temelj duševnega zdravja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Nujnost učinkovitejšega obvladovanja problema preobremenjenosti zaposlenih</dc:title>
  <dc:subject>Obrtna zbornica</dc:subject>
  <dc:creator>Doc. dr. Marija Molan višja zdravstvena svetnica</dc:creator>
  <cp:keywords>Obrtna zbornica 2014</cp:keywords>
  <cp:lastModifiedBy>emah</cp:lastModifiedBy>
  <cp:revision>69</cp:revision>
  <cp:lastPrinted>2013-02-02T16:39:25Z</cp:lastPrinted>
  <dcterms:created xsi:type="dcterms:W3CDTF">2006-08-16T00:00:00Z</dcterms:created>
  <dcterms:modified xsi:type="dcterms:W3CDTF">2014-10-17T07:12:03Z</dcterms:modified>
</cp:coreProperties>
</file>